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chartDrawing1.xml" ContentType="application/vnd.openxmlformats-officedocument.drawingml.chartshapes+xml"/>
  <Override PartName="/ppt/embeddings/oleObject1" ContentType="application/vnd.openxmlformats-officedocument.spreadsheetml.sheet"/>
  <Override PartName="/ppt/embeddings/oleObject2" ContentType="application/vnd.openxmlformats-officedocument.spreadsheetml.sheet"/>
  <Override PartName="/ppt/embeddings/oleObject3" ContentType="application/vnd.openxmlformats-officedocument.spreadsheetml.sheet"/>
  <Override PartName="/ppt/embeddings/oleObject4" ContentType="application/vnd.openxmlformats-officedocument.spreadsheetml.sheet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6" r:id="rId1"/>
  </p:sldMasterIdLst>
  <p:notesMasterIdLst>
    <p:notesMasterId r:id="rId2"/>
  </p:notesMasterIdLst>
  <p:sldIdLst>
    <p:sldId id="256" r:id="rId3"/>
    <p:sldId id="257" r:id="rId4"/>
    <p:sldId id="305" r:id="rId5"/>
    <p:sldId id="259" r:id="rId6"/>
    <p:sldId id="260" r:id="rId7"/>
    <p:sldId id="313" r:id="rId8"/>
    <p:sldId id="263" r:id="rId9"/>
    <p:sldId id="317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320" r:id="rId18"/>
    <p:sldId id="325" r:id="rId19"/>
    <p:sldId id="326" r:id="rId20"/>
    <p:sldId id="273" r:id="rId21"/>
    <p:sldId id="275" r:id="rId22"/>
    <p:sldId id="277" r:id="rId23"/>
    <p:sldId id="311" r:id="rId24"/>
    <p:sldId id="327" r:id="rId25"/>
    <p:sldId id="279" r:id="rId26"/>
    <p:sldId id="280" r:id="rId27"/>
    <p:sldId id="281" r:id="rId28"/>
    <p:sldId id="282" r:id="rId29"/>
    <p:sldId id="319" r:id="rId30"/>
    <p:sldId id="288" r:id="rId31"/>
    <p:sldId id="289" r:id="rId32"/>
    <p:sldId id="290" r:id="rId33"/>
    <p:sldId id="291" r:id="rId34"/>
    <p:sldId id="292" r:id="rId35"/>
    <p:sldId id="324" r:id="rId36"/>
    <p:sldId id="323" r:id="rId37"/>
    <p:sldId id="294" r:id="rId38"/>
    <p:sldId id="295" r:id="rId39"/>
    <p:sldId id="296" r:id="rId40"/>
    <p:sldId id="297" r:id="rId41"/>
    <p:sldId id="304" r:id="rId42"/>
    <p:sldId id="299" r:id="rId43"/>
    <p:sldId id="300" r:id="rId44"/>
    <p:sldId id="301" r:id="rId45"/>
    <p:sldId id="302" r:id="rId46"/>
    <p:sldId id="312" r:id="rId47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2500" autoAdjust="0"/>
    <p:restoredTop sz="94660"/>
  </p:normalViewPr>
  <p:slideViewPr>
    <p:cSldViewPr>
      <p:cViewPr varScale="1">
        <p:scale>
          <a:sx n="100" d="100"/>
          <a:sy n="100" d="100"/>
        </p:scale>
        <p:origin x="1608" y="96"/>
      </p:cViewPr>
      <p:guideLst>
        <p:guide orient="horz" pos="2880"/>
        <p:guide pos="2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presProps" Target="presProps.xml"  /><Relationship Id="rId49" Type="http://schemas.openxmlformats.org/officeDocument/2006/relationships/viewProps" Target="viewProps.xml"  /><Relationship Id="rId5" Type="http://schemas.openxmlformats.org/officeDocument/2006/relationships/slide" Target="slides/slide3.xml"  /><Relationship Id="rId50" Type="http://schemas.openxmlformats.org/officeDocument/2006/relationships/theme" Target="theme/theme1.xml"  /><Relationship Id="rId51" Type="http://schemas.openxmlformats.org/officeDocument/2006/relationships/tableStyles" Target="tableStyles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"  /><Relationship Id="rId2" Type="http://schemas.openxmlformats.org/officeDocument/2006/relationships/chartUserShapes" Target="../drawings/chartDrawing1.xml"  /></Relationships>
</file>

<file path=ppt/charts/_rels/chart2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2"  /></Relationships>
</file>

<file path=ppt/charts/_rels/chart3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3"  /></Relationships>
</file>

<file path=ppt/charts/_rels/chart4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4" 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090044042329286E-2"/>
          <c:y val="2.6960784313725492E-2"/>
          <c:w val="0.86909955957670715"/>
          <c:h val="0.875241045236992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신고접수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6998</c:v>
                </c:pt>
                <c:pt idx="1">
                  <c:v>8000</c:v>
                </c:pt>
                <c:pt idx="2">
                  <c:v>8903</c:v>
                </c:pt>
                <c:pt idx="3">
                  <c:v>9478</c:v>
                </c:pt>
                <c:pt idx="4">
                  <c:v>9647</c:v>
                </c:pt>
                <c:pt idx="5">
                  <c:v>9309</c:v>
                </c:pt>
                <c:pt idx="6">
                  <c:v>9199</c:v>
                </c:pt>
                <c:pt idx="7">
                  <c:v>10146</c:v>
                </c:pt>
                <c:pt idx="8">
                  <c:v>10943</c:v>
                </c:pt>
                <c:pt idx="9">
                  <c:v>13076</c:v>
                </c:pt>
                <c:pt idx="10">
                  <c:v>17782</c:v>
                </c:pt>
                <c:pt idx="11">
                  <c:v>19203</c:v>
                </c:pt>
                <c:pt idx="12">
                  <c:v>29671</c:v>
                </c:pt>
                <c:pt idx="13">
                  <c:v>34166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43-4651-B241-611EBB690B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아동학대의심사례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4880</c:v>
                </c:pt>
                <c:pt idx="1">
                  <c:v>5761</c:v>
                </c:pt>
                <c:pt idx="2">
                  <c:v>6452</c:v>
                </c:pt>
                <c:pt idx="3">
                  <c:v>7083</c:v>
                </c:pt>
                <c:pt idx="4">
                  <c:v>7219</c:v>
                </c:pt>
                <c:pt idx="5">
                  <c:v>7354</c:v>
                </c:pt>
                <c:pt idx="6">
                  <c:v>7406</c:v>
                </c:pt>
                <c:pt idx="7">
                  <c:v>8325</c:v>
                </c:pt>
                <c:pt idx="8">
                  <c:v>8979</c:v>
                </c:pt>
                <c:pt idx="9">
                  <c:v>10857</c:v>
                </c:pt>
                <c:pt idx="10">
                  <c:v>15025</c:v>
                </c:pt>
                <c:pt idx="11">
                  <c:v>16651</c:v>
                </c:pt>
                <c:pt idx="12">
                  <c:v>25878</c:v>
                </c:pt>
                <c:pt idx="13">
                  <c:v>30923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43-4651-B241-611EBB690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975864"/>
        <c:axId val="601976256"/>
      </c:lineChart>
      <c:catAx>
        <c:axId val="601975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1976256"/>
        <c:crosses val="autoZero"/>
        <c:auto val="1"/>
        <c:lblAlgn val="ctr"/>
        <c:lblOffset val="100"/>
        <c:noMultiLvlLbl val="0"/>
      </c:catAx>
      <c:valAx>
        <c:axId val="6019762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01975864"/>
        <c:crosses val="autoZero"/>
        <c:crossBetween val="between"/>
        <c:majorUnit val="10000"/>
        <c:minorUnit val="2000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신고접수(단위: 건)</c:v>
                </c:pt>
              </c:strCache>
            </c:strRef>
          </c:tx>
          <c:dLbls>
            <c:dLbl>
              <c:idx val="0"/>
              <c:layout>
                <c:manualLayout>
                  <c:x val="-2.8186271789961432E-2"/>
                  <c:y val="-2.939430066182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241-8123-40E3BD7E9754}"/>
                </c:ext>
              </c:extLst>
            </c:dLbl>
            <c:dLbl>
              <c:idx val="1"/>
              <c:layout>
                <c:manualLayout>
                  <c:x val="-2.4509801556488194E-2"/>
                  <c:y val="-3.741092811504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241-8123-40E3BD7E9754}"/>
                </c:ext>
              </c:extLst>
            </c:dLbl>
            <c:dLbl>
              <c:idx val="2"/>
              <c:layout>
                <c:manualLayout>
                  <c:x val="-2.9411761867785831E-2"/>
                  <c:y val="-3.473871896397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241-8123-40E3BD7E9754}"/>
                </c:ext>
              </c:extLst>
            </c:dLbl>
            <c:dLbl>
              <c:idx val="3"/>
              <c:layout>
                <c:manualLayout>
                  <c:x val="-2.5735291634312603E-2"/>
                  <c:y val="-3.741092811504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241-8123-40E3BD7E9754}"/>
                </c:ext>
              </c:extLst>
            </c:dLbl>
            <c:dLbl>
              <c:idx val="4"/>
              <c:layout>
                <c:manualLayout>
                  <c:x val="-2.4509801556488239E-2"/>
                  <c:y val="-3.473871896397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241-8123-40E3BD7E9754}"/>
                </c:ext>
              </c:extLst>
            </c:dLbl>
            <c:dLbl>
              <c:idx val="5"/>
              <c:layout>
                <c:manualLayout>
                  <c:x val="-2.6960781712137012E-2"/>
                  <c:y val="-4.275534641719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241-8123-40E3BD7E9754}"/>
                </c:ext>
              </c:extLst>
            </c:dLbl>
            <c:dLbl>
              <c:idx val="6"/>
              <c:layout>
                <c:manualLayout>
                  <c:x val="-2.4509801556488194E-2"/>
                  <c:y val="-4.2755346417198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A7-4241-8123-40E3BD7E9754}"/>
                </c:ext>
              </c:extLst>
            </c:dLbl>
            <c:dLbl>
              <c:idx val="7"/>
              <c:layout>
                <c:manualLayout>
                  <c:x val="-3.3088232101259059E-2"/>
                  <c:y val="-4.008313726612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A7-4241-8123-40E3BD7E9754}"/>
                </c:ext>
              </c:extLst>
            </c:dLbl>
            <c:dLbl>
              <c:idx val="8"/>
              <c:layout>
                <c:manualLayout>
                  <c:x val="-3.3088232101259059E-2"/>
                  <c:y val="-4.0083137266123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A7-4241-8123-40E3BD7E9754}"/>
                </c:ext>
              </c:extLst>
            </c:dLbl>
            <c:dLbl>
              <c:idx val="9"/>
              <c:layout>
                <c:manualLayout>
                  <c:x val="-4.0441172568205522E-2"/>
                  <c:y val="-2.6722091510749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A7-4241-8123-40E3BD7E9754}"/>
                </c:ext>
              </c:extLst>
            </c:dLbl>
            <c:dLbl>
              <c:idx val="10"/>
              <c:layout>
                <c:manualLayout>
                  <c:x val="-4.1666662646030021E-2"/>
                  <c:y val="-2.137767320859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A7-4241-8123-40E3BD7E9754}"/>
                </c:ext>
              </c:extLst>
            </c:dLbl>
            <c:dLbl>
              <c:idx val="11"/>
              <c:layout>
                <c:manualLayout>
                  <c:x val="-4.411764280167866E-2"/>
                  <c:y val="-2.4049882359674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A7-4241-8123-40E3BD7E9754}"/>
                </c:ext>
              </c:extLst>
            </c:dLbl>
            <c:dLbl>
              <c:idx val="12"/>
              <c:layout>
                <c:manualLayout>
                  <c:x val="-5.3921563424274024E-2"/>
                  <c:y val="-2.4050092769843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A7-4241-8123-40E3BD7E9754}"/>
                </c:ext>
              </c:extLst>
            </c:dLbl>
            <c:dLbl>
              <c:idx val="13"/>
              <c:layout>
                <c:manualLayout>
                  <c:x val="-5.3042961574196669E-2"/>
                  <c:y val="-2.2221432023651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A7-4241-8123-40E3BD7E9754}"/>
                </c:ext>
              </c:extLst>
            </c:dLbl>
            <c:dLbl>
              <c:idx val="14"/>
              <c:layout>
                <c:manualLayout>
                  <c:x val="-5.712386363531527E-2"/>
                  <c:y val="-2.534481282211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A7-4241-8123-40E3BD7E975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A7-4241-8123-40E3BD7E9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6998</c:v>
                </c:pt>
                <c:pt idx="1">
                  <c:v>8000</c:v>
                </c:pt>
                <c:pt idx="2">
                  <c:v>8903</c:v>
                </c:pt>
                <c:pt idx="3">
                  <c:v>9478</c:v>
                </c:pt>
                <c:pt idx="4">
                  <c:v>9647</c:v>
                </c:pt>
                <c:pt idx="5">
                  <c:v>9309</c:v>
                </c:pt>
                <c:pt idx="6">
                  <c:v>9199</c:v>
                </c:pt>
                <c:pt idx="7">
                  <c:v>10146</c:v>
                </c:pt>
                <c:pt idx="8">
                  <c:v>10943</c:v>
                </c:pt>
                <c:pt idx="9">
                  <c:v>13076</c:v>
                </c:pt>
                <c:pt idx="10">
                  <c:v>17782</c:v>
                </c:pt>
                <c:pt idx="11">
                  <c:v>19203</c:v>
                </c:pt>
                <c:pt idx="12">
                  <c:v>29671</c:v>
                </c:pt>
                <c:pt idx="13">
                  <c:v>34166</c:v>
                </c:pt>
                <c:pt idx="14">
                  <c:v>36417</c:v>
                </c:pt>
                <c:pt idx="15">
                  <c:v>41389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8A7-4241-8123-40E3BD7E9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아동학대의심사례(단위: 건)</c:v>
                </c:pt>
              </c:strCache>
            </c:strRef>
          </c:tx>
          <c:dLbls>
            <c:dLbl>
              <c:idx val="0"/>
              <c:layout>
                <c:manualLayout>
                  <c:x val="-1.3480390856068506E-2"/>
                  <c:y val="-2.404988235967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8A7-4241-8123-40E3BD7E9754}"/>
                </c:ext>
              </c:extLst>
            </c:dLbl>
            <c:dLbl>
              <c:idx val="1"/>
              <c:layout>
                <c:manualLayout>
                  <c:x val="-1.7156861089541734E-2"/>
                  <c:y val="-2.137767320859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8A7-4241-8123-40E3BD7E9754}"/>
                </c:ext>
              </c:extLst>
            </c:dLbl>
            <c:dLbl>
              <c:idx val="2"/>
              <c:layout>
                <c:manualLayout>
                  <c:x val="-1.4705880933892915E-2"/>
                  <c:y val="-2.137767320859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8A7-4241-8123-40E3BD7E9754}"/>
                </c:ext>
              </c:extLst>
            </c:dLbl>
            <c:dLbl>
              <c:idx val="3"/>
              <c:layout>
                <c:manualLayout>
                  <c:x val="-1.8382351167366143E-2"/>
                  <c:y val="-2.4049882359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8A7-4241-8123-40E3BD7E9754}"/>
                </c:ext>
              </c:extLst>
            </c:dLbl>
            <c:dLbl>
              <c:idx val="4"/>
              <c:layout>
                <c:manualLayout>
                  <c:x val="-2.4509801556488239E-2"/>
                  <c:y val="-2.1377673208599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8A7-4241-8123-40E3BD7E9754}"/>
                </c:ext>
              </c:extLst>
            </c:dLbl>
            <c:dLbl>
              <c:idx val="5"/>
              <c:layout>
                <c:manualLayout>
                  <c:x val="-2.6960781712137012E-2"/>
                  <c:y val="-1.870546405752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8A7-4241-8123-40E3BD7E9754}"/>
                </c:ext>
              </c:extLst>
            </c:dLbl>
            <c:dLbl>
              <c:idx val="6"/>
              <c:layout>
                <c:manualLayout>
                  <c:x val="-2.4509801556488194E-2"/>
                  <c:y val="-1.870546405752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8A7-4241-8123-40E3BD7E9754}"/>
                </c:ext>
              </c:extLst>
            </c:dLbl>
            <c:dLbl>
              <c:idx val="7"/>
              <c:layout>
                <c:manualLayout>
                  <c:x val="-2.0833331323014966E-2"/>
                  <c:y val="-1.336104575537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8A7-4241-8123-40E3BD7E9754}"/>
                </c:ext>
              </c:extLst>
            </c:dLbl>
            <c:dLbl>
              <c:idx val="8"/>
              <c:layout>
                <c:manualLayout>
                  <c:x val="-2.2058821400839375E-2"/>
                  <c:y val="-1.603325490644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8A7-4241-8123-40E3BD7E9754}"/>
                </c:ext>
              </c:extLst>
            </c:dLbl>
            <c:dLbl>
              <c:idx val="9"/>
              <c:layout>
                <c:manualLayout>
                  <c:x val="-2.9411761867785831E-2"/>
                  <c:y val="-2.404988235967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8A7-4241-8123-40E3BD7E9754}"/>
                </c:ext>
              </c:extLst>
            </c:dLbl>
            <c:dLbl>
              <c:idx val="10"/>
              <c:layout>
                <c:manualLayout>
                  <c:x val="-3.3088232101259149E-2"/>
                  <c:y val="-2.404988235967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8A7-4241-8123-40E3BD7E9754}"/>
                </c:ext>
              </c:extLst>
            </c:dLbl>
            <c:dLbl>
              <c:idx val="11"/>
              <c:layout>
                <c:manualLayout>
                  <c:x val="-3.6764702334732287E-2"/>
                  <c:y val="-2.939430066182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8A7-4241-8123-40E3BD7E9754}"/>
                </c:ext>
              </c:extLst>
            </c:dLbl>
            <c:dLbl>
              <c:idx val="12"/>
              <c:layout>
                <c:manualLayout>
                  <c:x val="-2.6960781712137012E-2"/>
                  <c:y val="-2.6722091510749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8A7-4241-8123-40E3BD7E9754}"/>
                </c:ext>
              </c:extLst>
            </c:dLbl>
            <c:dLbl>
              <c:idx val="13"/>
              <c:layout>
                <c:manualLayout>
                  <c:x val="-2.6446284423096263E-2"/>
                  <c:y val="1.897014791065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8A7-4241-8123-40E3BD7E9754}"/>
                </c:ext>
              </c:extLst>
            </c:dLbl>
            <c:dLbl>
              <c:idx val="14"/>
              <c:layout>
                <c:manualLayout>
                  <c:x val="-2.4900145687188555E-2"/>
                  <c:y val="2.304073892919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8A7-4241-8123-40E3BD7E975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8A7-4241-8123-40E3BD7E9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4880</c:v>
                </c:pt>
                <c:pt idx="1">
                  <c:v>5761</c:v>
                </c:pt>
                <c:pt idx="2">
                  <c:v>6482</c:v>
                </c:pt>
                <c:pt idx="3">
                  <c:v>7083</c:v>
                </c:pt>
                <c:pt idx="4">
                  <c:v>7219</c:v>
                </c:pt>
                <c:pt idx="5">
                  <c:v>7354</c:v>
                </c:pt>
                <c:pt idx="6">
                  <c:v>7406</c:v>
                </c:pt>
                <c:pt idx="7">
                  <c:v>8325</c:v>
                </c:pt>
                <c:pt idx="8">
                  <c:v>8979</c:v>
                </c:pt>
                <c:pt idx="9">
                  <c:v>10857</c:v>
                </c:pt>
                <c:pt idx="10">
                  <c:v>15025</c:v>
                </c:pt>
                <c:pt idx="11">
                  <c:v>16651</c:v>
                </c:pt>
                <c:pt idx="12">
                  <c:v>25878</c:v>
                </c:pt>
                <c:pt idx="13">
                  <c:v>30923</c:v>
                </c:pt>
                <c:pt idx="14">
                  <c:v>32345</c:v>
                </c:pt>
                <c:pt idx="15">
                  <c:v>38380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B8A7-4241-8123-40E3BD7E97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사례판단(단위: 건)</c:v>
                </c:pt>
              </c:strCache>
            </c:strRef>
          </c:tx>
          <c:dLbls>
            <c:dLbl>
              <c:idx val="0"/>
              <c:layout>
                <c:manualLayout>
                  <c:x val="-2.8186271789961432E-2"/>
                  <c:y val="3.20665098128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8A7-4241-8123-40E3BD7E9754}"/>
                </c:ext>
              </c:extLst>
            </c:dLbl>
            <c:dLbl>
              <c:idx val="1"/>
              <c:layout>
                <c:manualLayout>
                  <c:x val="-2.4509801556488194E-2"/>
                  <c:y val="3.206650981289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8A7-4241-8123-40E3BD7E9754}"/>
                </c:ext>
              </c:extLst>
            </c:dLbl>
            <c:dLbl>
              <c:idx val="2"/>
              <c:layout>
                <c:manualLayout>
                  <c:x val="-2.9411761867785831E-2"/>
                  <c:y val="4.54275555682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8A7-4241-8123-40E3BD7E9754}"/>
                </c:ext>
              </c:extLst>
            </c:dLbl>
            <c:dLbl>
              <c:idx val="3"/>
              <c:layout>
                <c:manualLayout>
                  <c:x val="-2.5735291634312603E-2"/>
                  <c:y val="3.741092811504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8A7-4241-8123-40E3BD7E9754}"/>
                </c:ext>
              </c:extLst>
            </c:dLbl>
            <c:dLbl>
              <c:idx val="4"/>
              <c:layout>
                <c:manualLayout>
                  <c:x val="-2.4509801556488239E-2"/>
                  <c:y val="3.741092811504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8A7-4241-8123-40E3BD7E9754}"/>
                </c:ext>
              </c:extLst>
            </c:dLbl>
            <c:dLbl>
              <c:idx val="5"/>
              <c:layout>
                <c:manualLayout>
                  <c:x val="-2.6960781712137012E-2"/>
                  <c:y val="4.008313726612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8A7-4241-8123-40E3BD7E9754}"/>
                </c:ext>
              </c:extLst>
            </c:dLbl>
            <c:dLbl>
              <c:idx val="6"/>
              <c:layout>
                <c:manualLayout>
                  <c:x val="-2.6960781712137012E-2"/>
                  <c:y val="3.741092811504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8A7-4241-8123-40E3BD7E9754}"/>
                </c:ext>
              </c:extLst>
            </c:dLbl>
            <c:dLbl>
              <c:idx val="7"/>
              <c:layout>
                <c:manualLayout>
                  <c:x val="-2.8186271789961422E-2"/>
                  <c:y val="4.809976471934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8A7-4241-8123-40E3BD7E9754}"/>
                </c:ext>
              </c:extLst>
            </c:dLbl>
            <c:dLbl>
              <c:idx val="8"/>
              <c:layout>
                <c:manualLayout>
                  <c:x val="-2.2058821400839375E-2"/>
                  <c:y val="3.741092811504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8A7-4241-8123-40E3BD7E9754}"/>
                </c:ext>
              </c:extLst>
            </c:dLbl>
            <c:dLbl>
              <c:idx val="9"/>
              <c:layout>
                <c:manualLayout>
                  <c:x val="-2.2058821400839375E-2"/>
                  <c:y val="4.54275555682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8A7-4241-8123-40E3BD7E9754}"/>
                </c:ext>
              </c:extLst>
            </c:dLbl>
            <c:dLbl>
              <c:idx val="10"/>
              <c:layout>
                <c:manualLayout>
                  <c:x val="-2.2058821400839465E-2"/>
                  <c:y val="5.0771973870423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8A7-4241-8123-40E3BD7E9754}"/>
                </c:ext>
              </c:extLst>
            </c:dLbl>
            <c:dLbl>
              <c:idx val="11"/>
              <c:layout>
                <c:manualLayout>
                  <c:x val="-2.2058821400839285E-2"/>
                  <c:y val="4.0083137266123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8A7-4241-8123-40E3BD7E9754}"/>
                </c:ext>
              </c:extLst>
            </c:dLbl>
            <c:dLbl>
              <c:idx val="12"/>
              <c:layout>
                <c:manualLayout>
                  <c:x val="-1.8382351167366143E-2"/>
                  <c:y val="5.077197387042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8A7-4241-8123-40E3BD7E9754}"/>
                </c:ext>
              </c:extLst>
            </c:dLbl>
            <c:dLbl>
              <c:idx val="13"/>
              <c:layout>
                <c:manualLayout>
                  <c:x val="-1.615254514509301E-3"/>
                  <c:y val="3.3031461917285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8A7-4241-8123-40E3BD7E975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8A7-4241-8123-40E3BD7E975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8A7-4241-8123-40E3BD7E9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3891</c:v>
                </c:pt>
                <c:pt idx="1">
                  <c:v>4633</c:v>
                </c:pt>
                <c:pt idx="2">
                  <c:v>5202</c:v>
                </c:pt>
                <c:pt idx="3">
                  <c:v>5581</c:v>
                </c:pt>
                <c:pt idx="4">
                  <c:v>5578</c:v>
                </c:pt>
                <c:pt idx="5">
                  <c:v>5685</c:v>
                </c:pt>
                <c:pt idx="6">
                  <c:v>5657</c:v>
                </c:pt>
                <c:pt idx="7">
                  <c:v>6058</c:v>
                </c:pt>
                <c:pt idx="8">
                  <c:v>6403</c:v>
                </c:pt>
                <c:pt idx="9">
                  <c:v>6796</c:v>
                </c:pt>
                <c:pt idx="10">
                  <c:v>10027</c:v>
                </c:pt>
                <c:pt idx="11">
                  <c:v>11715</c:v>
                </c:pt>
                <c:pt idx="12">
                  <c:v>18700</c:v>
                </c:pt>
                <c:pt idx="13">
                  <c:v>22367</c:v>
                </c:pt>
                <c:pt idx="14">
                  <c:v>24604</c:v>
                </c:pt>
                <c:pt idx="15">
                  <c:v>30045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B8A7-4241-8123-40E3BD7E9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978216"/>
        <c:axId val="601979784"/>
      </c:lineChart>
      <c:catAx>
        <c:axId val="601978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ko-KR"/>
          </a:p>
        </c:txPr>
        <c:crossAx val="601979784"/>
        <c:crosses val="autoZero"/>
        <c:auto val="1"/>
        <c:lblAlgn val="ctr"/>
        <c:lblOffset val="100"/>
        <c:noMultiLvlLbl val="0"/>
      </c:catAx>
      <c:valAx>
        <c:axId val="6019797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6019782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3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아동학대 현황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b="1" dirty="0">
                        <a:solidFill>
                          <a:schemeClr val="bg1"/>
                        </a:solidFill>
                      </a:rPr>
                      <a:t>13.9</a:t>
                    </a:r>
                    <a:r>
                      <a:rPr lang="en-US" altLang="ko-KR" sz="18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</a:p>
                  <a:p>
                    <a:r>
                      <a:rPr lang="ko-KR" altLang="en-US" sz="18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신체학대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36F-436A-82BF-CD068F908228}"/>
                </c:ext>
              </c:extLst>
            </c:dLbl>
            <c:dLbl>
              <c:idx val="1"/>
              <c:layout>
                <c:manualLayout>
                  <c:x val="-1.633049002785579E-3"/>
                  <c:y val="-9.1081680929767436E-17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b="1" dirty="0">
                        <a:solidFill>
                          <a:schemeClr val="bg1"/>
                        </a:solidFill>
                      </a:rPr>
                      <a:t>25.4</a:t>
                    </a:r>
                    <a:r>
                      <a:rPr lang="en-US" altLang="ko-KR" sz="18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</a:p>
                  <a:p>
                    <a:r>
                      <a:rPr lang="ko-KR" altLang="en-US" sz="18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정서학대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6F-436A-82BF-CD068F908228}"/>
                </c:ext>
              </c:extLst>
            </c:dLbl>
            <c:dLbl>
              <c:idx val="2"/>
              <c:layout>
                <c:manualLayout>
                  <c:x val="5.1144866746215642E-2"/>
                  <c:y val="0.11153967187165588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2"/>
                        </a:solidFill>
                      </a:defRPr>
                    </a:pPr>
                    <a:r>
                      <a:rPr lang="en-US" altLang="ko-KR" b="1" dirty="0">
                        <a:solidFill>
                          <a:schemeClr val="tx2"/>
                        </a:solidFill>
                      </a:rPr>
                      <a:t>2.9</a:t>
                    </a:r>
                    <a:r>
                      <a:rPr lang="en-US" altLang="ko-KR" sz="1800" b="1" i="0" u="none" strike="noStrike" baseline="0" dirty="0">
                        <a:solidFill>
                          <a:schemeClr val="tx2"/>
                        </a:solidFill>
                        <a:effectLst/>
                      </a:rPr>
                      <a:t>%</a:t>
                    </a:r>
                  </a:p>
                  <a:p>
                    <a:pPr>
                      <a:defRPr b="1">
                        <a:solidFill>
                          <a:schemeClr val="tx2"/>
                        </a:solidFill>
                      </a:defRPr>
                    </a:pPr>
                    <a:r>
                      <a:rPr lang="ko-KR" altLang="en-US" sz="1800" b="1" i="0" u="none" strike="noStrike" baseline="0" dirty="0" err="1">
                        <a:solidFill>
                          <a:schemeClr val="tx2"/>
                        </a:solidFill>
                        <a:effectLst/>
                      </a:rPr>
                      <a:t>성학대</a:t>
                    </a:r>
                    <a:endParaRPr lang="ko-KR" altLang="en-US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6F-436A-82BF-CD068F9082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 b="1" dirty="0">
                        <a:solidFill>
                          <a:schemeClr val="bg1"/>
                        </a:solidFill>
                      </a:rPr>
                      <a:t>9.6</a:t>
                    </a:r>
                    <a:r>
                      <a:rPr lang="en-US" altLang="ko-KR" sz="18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</a:p>
                  <a:p>
                    <a:r>
                      <a:rPr lang="ko-KR" altLang="en-US" sz="1800" b="1" i="0" u="none" strike="noStrike" baseline="0" dirty="0">
                        <a:solidFill>
                          <a:schemeClr val="bg1"/>
                        </a:solidFill>
                        <a:effectLst/>
                      </a:rPr>
                      <a:t>방임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36F-436A-82BF-CD068F908228}"/>
                </c:ext>
              </c:extLst>
            </c:dLbl>
            <c:dLbl>
              <c:idx val="4"/>
              <c:layout>
                <c:manualLayout>
                  <c:x val="6.8093415060236648E-3"/>
                  <c:y val="-2.6389579278058538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2"/>
                        </a:solidFill>
                      </a:defRPr>
                    </a:pPr>
                    <a:r>
                      <a:rPr lang="en-US" altLang="ko-KR" sz="4000" b="1" dirty="0">
                        <a:solidFill>
                          <a:schemeClr val="tx2"/>
                        </a:solidFill>
                      </a:rPr>
                      <a:t>48.2%</a:t>
                    </a:r>
                  </a:p>
                  <a:p>
                    <a:pPr>
                      <a:defRPr sz="2000" b="1">
                        <a:solidFill>
                          <a:schemeClr val="tx2"/>
                        </a:solidFill>
                      </a:defRPr>
                    </a:pPr>
                    <a:r>
                      <a:rPr lang="ko-KR" altLang="en-US" sz="2000" b="1" dirty="0">
                        <a:solidFill>
                          <a:schemeClr val="tx2"/>
                        </a:solidFill>
                      </a:rPr>
                      <a:t>중복학대</a:t>
                    </a:r>
                    <a:endParaRPr lang="ko-KR" altLang="en-US" sz="2000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36F-436A-82BF-CD068F908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신체학대</c:v>
                </c:pt>
                <c:pt idx="1">
                  <c:v>정서학대</c:v>
                </c:pt>
                <c:pt idx="2">
                  <c:v>성학대</c:v>
                </c:pt>
                <c:pt idx="3">
                  <c:v>방임</c:v>
                </c:pt>
                <c:pt idx="4">
                  <c:v>중복학대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13.9</c:v>
                </c:pt>
                <c:pt idx="1">
                  <c:v>25.4</c:v>
                </c:pt>
                <c:pt idx="2">
                  <c:v>2.9</c:v>
                </c:pt>
                <c:pt idx="3">
                  <c:v>9.6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6F-436A-82BF-CD068F908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관계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4B2-4588-81EB-ECD308299456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D4B2-4588-81EB-ECD30829945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D4B2-4588-81EB-ECD30829945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D4B2-4588-81EB-ECD308299456}"/>
              </c:ext>
            </c:extLst>
          </c:dPt>
          <c:dLbls>
            <c:dLbl>
              <c:idx val="0"/>
              <c:layout>
                <c:manualLayout>
                  <c:x val="3.7366375487469378E-2"/>
                  <c:y val="-0.11875024606299218"/>
                </c:manualLayout>
              </c:layout>
              <c:tx>
                <c:rich>
                  <a:bodyPr/>
                  <a:lstStyle/>
                  <a:p>
                    <a:pPr>
                      <a:defRPr sz="3000" b="1">
                        <a:solidFill>
                          <a:schemeClr val="tx2"/>
                        </a:solidFill>
                      </a:defRPr>
                    </a:pPr>
                    <a:r>
                      <a:rPr lang="ko-KR" altLang="en-US" sz="3000" b="1" dirty="0">
                        <a:solidFill>
                          <a:schemeClr val="tx2"/>
                        </a:solidFill>
                      </a:rPr>
                      <a:t>부모</a:t>
                    </a:r>
                    <a:r>
                      <a:rPr lang="ko-KR" altLang="en-US" sz="3000" b="1" baseline="0" dirty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en-US" altLang="ko-KR" sz="3000" b="1" baseline="0" dirty="0">
                        <a:solidFill>
                          <a:schemeClr val="tx2"/>
                        </a:solidFill>
                      </a:rPr>
                      <a:t>76</a:t>
                    </a:r>
                    <a:r>
                      <a:rPr lang="en-US" altLang="ko-KR" sz="3000" b="1" dirty="0">
                        <a:solidFill>
                          <a:schemeClr val="tx2"/>
                        </a:solidFill>
                      </a:rPr>
                      <a:t>.5%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B2-4588-81EB-ECD308299456}"/>
                </c:ext>
              </c:extLst>
            </c:dLbl>
            <c:dLbl>
              <c:idx val="1"/>
              <c:layout>
                <c:manualLayout>
                  <c:x val="-9.0669186474572505E-2"/>
                  <c:y val="-2.1875246062992126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b="1" dirty="0">
                        <a:solidFill>
                          <a:schemeClr val="tx2"/>
                        </a:solidFill>
                      </a:rPr>
                      <a:t>4.2%</a:t>
                    </a:r>
                  </a:p>
                  <a:p>
                    <a:r>
                      <a:rPr lang="ko-KR" altLang="en-US" b="1" dirty="0">
                        <a:solidFill>
                          <a:schemeClr val="tx2"/>
                        </a:solidFill>
                      </a:rPr>
                      <a:t>친인척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4B2-4588-81EB-ECD308299456}"/>
                </c:ext>
              </c:extLst>
            </c:dLbl>
            <c:dLbl>
              <c:idx val="2"/>
              <c:layout>
                <c:manualLayout>
                  <c:x val="-1.8749999999999999E-2"/>
                  <c:y val="-2.1875000000000016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b="1" dirty="0">
                        <a:solidFill>
                          <a:schemeClr val="tx2"/>
                        </a:solidFill>
                      </a:rPr>
                      <a:t>16.3%</a:t>
                    </a:r>
                  </a:p>
                  <a:p>
                    <a:r>
                      <a:rPr lang="ko-KR" altLang="en-US" b="1" dirty="0">
                        <a:solidFill>
                          <a:schemeClr val="tx2"/>
                        </a:solidFill>
                      </a:rPr>
                      <a:t>대리양육자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4B2-4588-81EB-ECD308299456}"/>
                </c:ext>
              </c:extLst>
            </c:dLbl>
            <c:dLbl>
              <c:idx val="3"/>
              <c:layout>
                <c:manualLayout>
                  <c:x val="-6.2501640419947505E-3"/>
                  <c:y val="-9.0625246062992132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b="1" dirty="0">
                        <a:solidFill>
                          <a:schemeClr val="tx2"/>
                        </a:solidFill>
                      </a:rPr>
                      <a:t>3%</a:t>
                    </a:r>
                  </a:p>
                  <a:p>
                    <a:r>
                      <a:rPr lang="ko-KR" altLang="en-US" b="1" dirty="0">
                        <a:solidFill>
                          <a:schemeClr val="tx2"/>
                        </a:solidFill>
                      </a:rPr>
                      <a:t>기타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4B2-4588-81EB-ECD308299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부모</c:v>
                </c:pt>
                <c:pt idx="1">
                  <c:v>친인척</c:v>
                </c:pt>
                <c:pt idx="2">
                  <c:v>대리양육자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76.5</c:v>
                </c:pt>
                <c:pt idx="1">
                  <c:v>4.2</c:v>
                </c:pt>
                <c:pt idx="2">
                  <c:v>16.3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2-4588-81EB-ECD308299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chartDrawing1.xml><?xml version="1.0" encoding="utf-8"?>
<c:userShapes xmlns:c="http://schemas.openxmlformats.org/drawingml/2006/chart">
  <cdr:relSizeAnchor xmlns:cdr="http://schemas.openxmlformats.org/drawingml/2006/chartDrawing">
    <cdr:from>
      <cdr:x>0.81753</cdr:x>
      <cdr:y>0.00058</cdr:y>
    </cdr:from>
    <cdr:to>
      <cdr:x>0.96524</cdr:x>
      <cdr:y>0.14764</cdr:y>
    </cdr:to>
    <cdr:sp macro="" textlink="">
      <cdr:nvSpPr>
        <cdr:cNvPr id="2" name="모서리가 둥근 사각형 설명선 1"/>
        <cdr:cNvSpPr/>
      </cdr:nvSpPr>
      <cdr:spPr>
        <a:xfrm xmlns:a="http://schemas.openxmlformats.org/drawingml/2006/main">
          <a:off x="8390129" y="2995"/>
          <a:ext cx="1515871" cy="762000"/>
        </a:xfrm>
        <a:prstGeom xmlns:a="http://schemas.openxmlformats.org/drawingml/2006/main" prst="wedgeRoundRectCallout">
          <a:avLst>
            <a:gd name="adj1" fmla="val -30616"/>
            <a:gd name="adj2" fmla="val 57500"/>
            <a:gd name="adj3" fmla="val 16667"/>
          </a:avLst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b="1" dirty="0">
              <a:solidFill>
                <a:schemeClr val="bg1"/>
              </a:solidFill>
            </a:rPr>
            <a:t>34,166</a:t>
          </a:r>
        </a:p>
        <a:p xmlns:a="http://schemas.openxmlformats.org/drawingml/2006/main">
          <a:pPr algn="ctr"/>
          <a:r>
            <a:rPr lang="ko-KR" altLang="en-US" sz="1000" b="1" dirty="0">
              <a:solidFill>
                <a:schemeClr val="bg1"/>
              </a:solidFill>
            </a:rPr>
            <a:t>신고접수</a:t>
          </a:r>
          <a:r>
            <a:rPr lang="en-US" altLang="ko-KR" sz="1000" b="1" dirty="0">
              <a:solidFill>
                <a:schemeClr val="bg1"/>
              </a:solidFill>
            </a:rPr>
            <a:t>(</a:t>
          </a:r>
          <a:r>
            <a:rPr lang="ko-KR" altLang="en-US" sz="1000" b="1" dirty="0">
              <a:solidFill>
                <a:schemeClr val="bg1"/>
              </a:solidFill>
            </a:rPr>
            <a:t>단위</a:t>
          </a:r>
          <a:r>
            <a:rPr lang="en-US" altLang="ko-KR" sz="1000" b="1" dirty="0">
              <a:solidFill>
                <a:schemeClr val="bg1"/>
              </a:solidFill>
            </a:rPr>
            <a:t>: </a:t>
          </a:r>
          <a:r>
            <a:rPr lang="ko-KR" altLang="en-US" sz="1000" b="1" dirty="0">
              <a:solidFill>
                <a:schemeClr val="bg1"/>
              </a:solidFill>
            </a:rPr>
            <a:t>건</a:t>
          </a:r>
          <a:r>
            <a:rPr lang="en-US" altLang="ko-KR" sz="1000" b="1" dirty="0">
              <a:solidFill>
                <a:schemeClr val="bg1"/>
              </a:solidFill>
            </a:rPr>
            <a:t>)</a:t>
          </a:r>
          <a:endParaRPr lang="ko-KR" altLang="en-US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0.82417</cdr:x>
      <cdr:y>0.25</cdr:y>
    </cdr:from>
    <cdr:to>
      <cdr:x>0.96524</cdr:x>
      <cdr:y>0.39706</cdr:y>
    </cdr:to>
    <cdr:sp macro="" textlink="">
      <cdr:nvSpPr>
        <cdr:cNvPr id="3" name="모서리가 둥근 사각형 설명선 2"/>
        <cdr:cNvSpPr/>
      </cdr:nvSpPr>
      <cdr:spPr>
        <a:xfrm xmlns:a="http://schemas.openxmlformats.org/drawingml/2006/main">
          <a:off x="8458200" y="1295400"/>
          <a:ext cx="1447800" cy="762000"/>
        </a:xfrm>
        <a:prstGeom xmlns:a="http://schemas.openxmlformats.org/drawingml/2006/main" prst="wedgeRoundRectCallout">
          <a:avLst>
            <a:gd name="adj1" fmla="val -30989"/>
            <a:gd name="adj2" fmla="val -73889"/>
            <a:gd name="adj3" fmla="val 16667"/>
          </a:avLst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b="1" dirty="0">
              <a:solidFill>
                <a:schemeClr val="bg1"/>
              </a:solidFill>
            </a:rPr>
            <a:t>30,923</a:t>
          </a:r>
        </a:p>
        <a:p xmlns:a="http://schemas.openxmlformats.org/drawingml/2006/main">
          <a:pPr algn="ctr"/>
          <a:r>
            <a:rPr lang="ko-KR" altLang="en-US" sz="1000" b="1" dirty="0">
              <a:solidFill>
                <a:schemeClr val="bg1"/>
              </a:solidFill>
            </a:rPr>
            <a:t>아동학대의심사례</a:t>
          </a:r>
          <a:endParaRPr lang="en-US" altLang="ko-KR" sz="10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altLang="ko-KR" sz="1000" b="1" dirty="0">
              <a:solidFill>
                <a:schemeClr val="bg1"/>
              </a:solidFill>
            </a:rPr>
            <a:t>(</a:t>
          </a:r>
          <a:r>
            <a:rPr lang="ko-KR" altLang="en-US" sz="1000" b="1" dirty="0">
              <a:solidFill>
                <a:schemeClr val="bg1"/>
              </a:solidFill>
            </a:rPr>
            <a:t>단위</a:t>
          </a:r>
          <a:r>
            <a:rPr lang="en-US" altLang="ko-KR" sz="1000" b="1" dirty="0">
              <a:solidFill>
                <a:schemeClr val="bg1"/>
              </a:solidFill>
            </a:rPr>
            <a:t>: </a:t>
          </a:r>
          <a:r>
            <a:rPr lang="ko-KR" altLang="en-US" sz="1000" b="1" dirty="0">
              <a:solidFill>
                <a:schemeClr val="bg1"/>
              </a:solidFill>
            </a:rPr>
            <a:t>건</a:t>
          </a:r>
          <a:r>
            <a:rPr lang="en-US" altLang="ko-KR" sz="1000" b="1" dirty="0">
              <a:solidFill>
                <a:schemeClr val="bg1"/>
              </a:solidFill>
            </a:rPr>
            <a:t>)</a:t>
          </a:r>
          <a:endParaRPr lang="ko-KR" altLang="en-US" sz="1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12E186D-6F9E-4EE5-9150-77A9AD2D2981}" type="datetime1">
              <a:rPr lang="ko-KR" altLang="en-US"/>
              <a:pPr lvl="0">
                <a:defRPr/>
              </a:pPr>
              <a:t>2023-07-13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3FCD43F0-402D-49C3-A752-51B9796CAD90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D43F0-402D-49C3-A752-51B9796CAD9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62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D43F0-402D-49C3-A752-51B9796CAD9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058578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7369" y="1828711"/>
            <a:ext cx="1078661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007DC4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F20"/>
                </a:solidFill>
                <a:latin typeface="Gulim"/>
                <a:cs typeface="Guli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23368"/>
            <a:ext cx="10691990" cy="1236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31573" y="5733415"/>
            <a:ext cx="3961726" cy="603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89598" y="5148008"/>
            <a:ext cx="3303701" cy="599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90537" y="11"/>
            <a:ext cx="3461881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0003" y="12"/>
            <a:ext cx="3384545" cy="18016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1033402" y="2113407"/>
            <a:ext cx="4269740" cy="2757805"/>
          </a:xfrm>
          <a:custGeom>
            <a:avLst/>
            <a:gdLst/>
            <a:ahLst/>
            <a:cxnLst/>
            <a:rect l="l" t="t" r="r" b="b"/>
            <a:pathLst>
              <a:path w="4269740" h="2757804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2602598"/>
                </a:lnTo>
                <a:lnTo>
                  <a:pt x="6933" y="2649683"/>
                </a:lnTo>
                <a:lnTo>
                  <a:pt x="21329" y="2685807"/>
                </a:lnTo>
                <a:lnTo>
                  <a:pt x="48163" y="2720617"/>
                </a:lnTo>
                <a:lnTo>
                  <a:pt x="91297" y="2746838"/>
                </a:lnTo>
                <a:lnTo>
                  <a:pt x="154597" y="2757195"/>
                </a:lnTo>
                <a:lnTo>
                  <a:pt x="4114596" y="2757195"/>
                </a:lnTo>
                <a:lnTo>
                  <a:pt x="4161682" y="2750261"/>
                </a:lnTo>
                <a:lnTo>
                  <a:pt x="4197805" y="2735865"/>
                </a:lnTo>
                <a:lnTo>
                  <a:pt x="4232615" y="2709032"/>
                </a:lnTo>
                <a:lnTo>
                  <a:pt x="4258836" y="2665897"/>
                </a:lnTo>
                <a:lnTo>
                  <a:pt x="4269193" y="2602598"/>
                </a:lnTo>
                <a:lnTo>
                  <a:pt x="4269193" y="154597"/>
                </a:lnTo>
                <a:lnTo>
                  <a:pt x="4262260" y="107517"/>
                </a:lnTo>
                <a:lnTo>
                  <a:pt x="4247864" y="71393"/>
                </a:lnTo>
                <a:lnTo>
                  <a:pt x="4221030" y="36581"/>
                </a:lnTo>
                <a:lnTo>
                  <a:pt x="4177896" y="10358"/>
                </a:lnTo>
                <a:lnTo>
                  <a:pt x="4114596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5525249" y="2113407"/>
            <a:ext cx="4269740" cy="2757805"/>
          </a:xfrm>
          <a:custGeom>
            <a:avLst/>
            <a:gdLst/>
            <a:ahLst/>
            <a:cxnLst/>
            <a:rect l="l" t="t" r="r" b="b"/>
            <a:pathLst>
              <a:path w="4269740" h="2757804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2602598"/>
                </a:lnTo>
                <a:lnTo>
                  <a:pt x="6933" y="2649683"/>
                </a:lnTo>
                <a:lnTo>
                  <a:pt x="21329" y="2685807"/>
                </a:lnTo>
                <a:lnTo>
                  <a:pt x="48163" y="2720617"/>
                </a:lnTo>
                <a:lnTo>
                  <a:pt x="91297" y="2746838"/>
                </a:lnTo>
                <a:lnTo>
                  <a:pt x="154597" y="2757195"/>
                </a:lnTo>
                <a:lnTo>
                  <a:pt x="4114596" y="2757195"/>
                </a:lnTo>
                <a:lnTo>
                  <a:pt x="4161682" y="2750261"/>
                </a:lnTo>
                <a:lnTo>
                  <a:pt x="4197805" y="2735865"/>
                </a:lnTo>
                <a:lnTo>
                  <a:pt x="4232615" y="2709032"/>
                </a:lnTo>
                <a:lnTo>
                  <a:pt x="4258836" y="2665897"/>
                </a:lnTo>
                <a:lnTo>
                  <a:pt x="4269193" y="2602598"/>
                </a:lnTo>
                <a:lnTo>
                  <a:pt x="4269193" y="154597"/>
                </a:lnTo>
                <a:lnTo>
                  <a:pt x="4262260" y="107517"/>
                </a:lnTo>
                <a:lnTo>
                  <a:pt x="4247864" y="71393"/>
                </a:lnTo>
                <a:lnTo>
                  <a:pt x="4221030" y="36581"/>
                </a:lnTo>
                <a:lnTo>
                  <a:pt x="4177896" y="10358"/>
                </a:lnTo>
                <a:lnTo>
                  <a:pt x="4114596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Malgun Gothic"/>
                <a:cs typeface="Malgun Gothi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2113" y="172402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04905" y="791798"/>
            <a:ext cx="5347093" cy="604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4367" y="148310"/>
            <a:ext cx="390466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996" y="3170339"/>
            <a:ext cx="9733406" cy="201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F20"/>
                </a:solidFill>
                <a:latin typeface="Gulim"/>
                <a:cs typeface="Guli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10" Type="http://schemas.openxmlformats.org/officeDocument/2006/relationships/image" Target="../media/image16.png"  /><Relationship Id="rId11" Type="http://schemas.openxmlformats.org/officeDocument/2006/relationships/image" Target="../media/image17.jpeg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74.png"  /><Relationship Id="rId11" Type="http://schemas.openxmlformats.org/officeDocument/2006/relationships/image" Target="../media/image75.png"  /><Relationship Id="rId12" Type="http://schemas.openxmlformats.org/officeDocument/2006/relationships/image" Target="../media/image76.png"  /><Relationship Id="rId13" Type="http://schemas.openxmlformats.org/officeDocument/2006/relationships/image" Target="../media/image77.png"  /><Relationship Id="rId14" Type="http://schemas.openxmlformats.org/officeDocument/2006/relationships/image" Target="../media/image78.png"  /><Relationship Id="rId15" Type="http://schemas.openxmlformats.org/officeDocument/2006/relationships/image" Target="../media/image79.png"  /><Relationship Id="rId16" Type="http://schemas.openxmlformats.org/officeDocument/2006/relationships/image" Target="../media/image80.png"  /><Relationship Id="rId17" Type="http://schemas.openxmlformats.org/officeDocument/2006/relationships/image" Target="../media/image4.png"  /><Relationship Id="rId18" Type="http://schemas.openxmlformats.org/officeDocument/2006/relationships/image" Target="../media/image5.png"  /><Relationship Id="rId19" Type="http://schemas.openxmlformats.org/officeDocument/2006/relationships/image" Target="../media/image81.png"  /><Relationship Id="rId2" Type="http://schemas.openxmlformats.org/officeDocument/2006/relationships/image" Target="../media/image66.png"  /><Relationship Id="rId20" Type="http://schemas.openxmlformats.org/officeDocument/2006/relationships/image" Target="../media/image39.jpeg"  /><Relationship Id="rId3" Type="http://schemas.openxmlformats.org/officeDocument/2006/relationships/image" Target="../media/image67.png"  /><Relationship Id="rId4" Type="http://schemas.openxmlformats.org/officeDocument/2006/relationships/image" Target="../media/image68.png"  /><Relationship Id="rId5" Type="http://schemas.openxmlformats.org/officeDocument/2006/relationships/image" Target="../media/image69.png"  /><Relationship Id="rId6" Type="http://schemas.openxmlformats.org/officeDocument/2006/relationships/image" Target="../media/image70.png"  /><Relationship Id="rId7" Type="http://schemas.openxmlformats.org/officeDocument/2006/relationships/image" Target="../media/image71.png"  /><Relationship Id="rId8" Type="http://schemas.openxmlformats.org/officeDocument/2006/relationships/image" Target="../media/image72.png"  /><Relationship Id="rId9" Type="http://schemas.openxmlformats.org/officeDocument/2006/relationships/image" Target="../media/image7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2.jpeg"  /><Relationship Id="rId3" Type="http://schemas.openxmlformats.org/officeDocument/2006/relationships/image" Target="../media/image83.png"  /><Relationship Id="rId4" Type="http://schemas.openxmlformats.org/officeDocument/2006/relationships/image" Target="../media/image84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85.png"  /><Relationship Id="rId8" Type="http://schemas.openxmlformats.org/officeDocument/2006/relationships/image" Target="../media/image86.png"  /><Relationship Id="rId9" Type="http://schemas.openxmlformats.org/officeDocument/2006/relationships/image" Target="../media/image39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7.png"  /><Relationship Id="rId3" Type="http://schemas.openxmlformats.org/officeDocument/2006/relationships/image" Target="../media/image88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9.png"  /><Relationship Id="rId3" Type="http://schemas.openxmlformats.org/officeDocument/2006/relationships/image" Target="../media/image8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0.png"  /><Relationship Id="rId3" Type="http://schemas.openxmlformats.org/officeDocument/2006/relationships/image" Target="../media/image88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1.png"  /><Relationship Id="rId3" Type="http://schemas.openxmlformats.org/officeDocument/2006/relationships/image" Target="../media/image88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chart" Target="../charts/chart1.xml"  /><Relationship Id="rId3" Type="http://schemas.openxmlformats.org/officeDocument/2006/relationships/image" Target="../media/image92.jpeg"  /><Relationship Id="rId4" Type="http://schemas.openxmlformats.org/officeDocument/2006/relationships/image" Target="../media/image93.png"  /><Relationship Id="rId5" Type="http://schemas.openxmlformats.org/officeDocument/2006/relationships/chart" Target="../charts/chart2.xml"  /><Relationship Id="rId6" Type="http://schemas.openxmlformats.org/officeDocument/2006/relationships/image" Target="../media/image94.png"  /><Relationship Id="rId7" Type="http://schemas.openxmlformats.org/officeDocument/2006/relationships/image" Target="../media/image88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5.png"  /><Relationship Id="rId3" Type="http://schemas.openxmlformats.org/officeDocument/2006/relationships/chart" Target="../charts/chart3.xml"  /><Relationship Id="rId4" Type="http://schemas.openxmlformats.org/officeDocument/2006/relationships/image" Target="../media/image96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7.png"  /><Relationship Id="rId3" Type="http://schemas.openxmlformats.org/officeDocument/2006/relationships/chart" Target="../charts/chart4.xml"  /><Relationship Id="rId4" Type="http://schemas.openxmlformats.org/officeDocument/2006/relationships/image" Target="../media/image8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8.png"  /><Relationship Id="rId3" Type="http://schemas.openxmlformats.org/officeDocument/2006/relationships/image" Target="../media/image8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.png"  /><Relationship Id="rId3" Type="http://schemas.openxmlformats.org/officeDocument/2006/relationships/image" Target="../media/image17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03.png"  /><Relationship Id="rId11" Type="http://schemas.openxmlformats.org/officeDocument/2006/relationships/image" Target="../media/image104.png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99.png"  /><Relationship Id="rId6" Type="http://schemas.openxmlformats.org/officeDocument/2006/relationships/image" Target="../media/image100.png"  /><Relationship Id="rId7" Type="http://schemas.openxmlformats.org/officeDocument/2006/relationships/image" Target="../media/image101.png"  /><Relationship Id="rId8" Type="http://schemas.openxmlformats.org/officeDocument/2006/relationships/image" Target="../media/image102.png"  /><Relationship Id="rId9" Type="http://schemas.openxmlformats.org/officeDocument/2006/relationships/image" Target="../media/image88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10" Type="http://schemas.openxmlformats.org/officeDocument/2006/relationships/image" Target="../media/image110.png"  /><Relationship Id="rId2" Type="http://schemas.openxmlformats.org/officeDocument/2006/relationships/image" Target="../media/image105.jpe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88.jpeg"  /><Relationship Id="rId6" Type="http://schemas.openxmlformats.org/officeDocument/2006/relationships/image" Target="../media/image106.png"  /><Relationship Id="rId7" Type="http://schemas.openxmlformats.org/officeDocument/2006/relationships/image" Target="../media/image107.png"  /><Relationship Id="rId8" Type="http://schemas.openxmlformats.org/officeDocument/2006/relationships/image" Target="../media/image108.png"  /><Relationship Id="rId9" Type="http://schemas.openxmlformats.org/officeDocument/2006/relationships/image" Target="../media/image109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10" Type="http://schemas.openxmlformats.org/officeDocument/2006/relationships/image" Target="../media/image68.png"  /><Relationship Id="rId11" Type="http://schemas.openxmlformats.org/officeDocument/2006/relationships/image" Target="../media/image4.png"  /><Relationship Id="rId12" Type="http://schemas.openxmlformats.org/officeDocument/2006/relationships/image" Target="../media/image5.png"  /><Relationship Id="rId13" Type="http://schemas.openxmlformats.org/officeDocument/2006/relationships/image" Target="../media/image88.jpeg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57.png"  /><Relationship Id="rId4" Type="http://schemas.openxmlformats.org/officeDocument/2006/relationships/image" Target="../media/image111.png"  /><Relationship Id="rId5" Type="http://schemas.openxmlformats.org/officeDocument/2006/relationships/image" Target="../media/image112.png"  /><Relationship Id="rId6" Type="http://schemas.openxmlformats.org/officeDocument/2006/relationships/image" Target="../media/image99.png"  /><Relationship Id="rId7" Type="http://schemas.openxmlformats.org/officeDocument/2006/relationships/image" Target="../media/image100.png"  /><Relationship Id="rId8" Type="http://schemas.openxmlformats.org/officeDocument/2006/relationships/image" Target="../media/image101.png"  /><Relationship Id="rId9" Type="http://schemas.openxmlformats.org/officeDocument/2006/relationships/image" Target="../media/image102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13.png"  /><Relationship Id="rId5" Type="http://schemas.openxmlformats.org/officeDocument/2006/relationships/image" Target="../media/image114.jpeg"  /><Relationship Id="rId6" Type="http://schemas.openxmlformats.org/officeDocument/2006/relationships/image" Target="../media/image115.png"  /><Relationship Id="rId7" Type="http://schemas.openxmlformats.org/officeDocument/2006/relationships/image" Target="../media/image116.png"  /><Relationship Id="rId8" Type="http://schemas.openxmlformats.org/officeDocument/2006/relationships/image" Target="../media/image117.png"  /><Relationship Id="rId9" Type="http://schemas.openxmlformats.org/officeDocument/2006/relationships/image" Target="../media/image88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18.png"  /><Relationship Id="rId5" Type="http://schemas.openxmlformats.org/officeDocument/2006/relationships/image" Target="../media/image116.png"  /><Relationship Id="rId6" Type="http://schemas.openxmlformats.org/officeDocument/2006/relationships/image" Target="../media/image119.jpeg"  /><Relationship Id="rId7" Type="http://schemas.openxmlformats.org/officeDocument/2006/relationships/image" Target="../media/image120.png"  /><Relationship Id="rId8" Type="http://schemas.openxmlformats.org/officeDocument/2006/relationships/image" Target="../media/image121.png"  /><Relationship Id="rId9" Type="http://schemas.openxmlformats.org/officeDocument/2006/relationships/image" Target="../media/image88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88.jpeg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18.png"  /><Relationship Id="rId5" Type="http://schemas.openxmlformats.org/officeDocument/2006/relationships/image" Target="../media/image116.png"  /><Relationship Id="rId6" Type="http://schemas.openxmlformats.org/officeDocument/2006/relationships/image" Target="../media/image122.jpeg"  /><Relationship Id="rId7" Type="http://schemas.openxmlformats.org/officeDocument/2006/relationships/image" Target="../media/image123.jpeg"  /><Relationship Id="rId8" Type="http://schemas.openxmlformats.org/officeDocument/2006/relationships/image" Target="../media/image124.png"  /><Relationship Id="rId9" Type="http://schemas.openxmlformats.org/officeDocument/2006/relationships/image" Target="../media/image125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3.png"  /><Relationship Id="rId3" Type="http://schemas.openxmlformats.org/officeDocument/2006/relationships/image" Target="../media/image64.png"  /><Relationship Id="rId4" Type="http://schemas.openxmlformats.org/officeDocument/2006/relationships/image" Target="../media/image65.png"  /><Relationship Id="rId5" Type="http://schemas.openxmlformats.org/officeDocument/2006/relationships/image" Target="../media/image19.png"  /><Relationship Id="rId6" Type="http://schemas.openxmlformats.org/officeDocument/2006/relationships/image" Target="../media/image17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7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59.png"  /><Relationship Id="rId6" Type="http://schemas.openxmlformats.org/officeDocument/2006/relationships/image" Target="../media/image88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32.png"  /><Relationship Id="rId11" Type="http://schemas.openxmlformats.org/officeDocument/2006/relationships/image" Target="../media/image133.png"  /><Relationship Id="rId12" Type="http://schemas.openxmlformats.org/officeDocument/2006/relationships/image" Target="../media/image134.png"  /><Relationship Id="rId13" Type="http://schemas.openxmlformats.org/officeDocument/2006/relationships/image" Target="../media/image135.png"  /><Relationship Id="rId14" Type="http://schemas.openxmlformats.org/officeDocument/2006/relationships/image" Target="../media/image136.png"  /><Relationship Id="rId15" Type="http://schemas.openxmlformats.org/officeDocument/2006/relationships/image" Target="../media/image137.png"  /><Relationship Id="rId16" Type="http://schemas.openxmlformats.org/officeDocument/2006/relationships/image" Target="../media/image88.jpeg"  /><Relationship Id="rId2" Type="http://schemas.openxmlformats.org/officeDocument/2006/relationships/image" Target="../media/image126.png"  /><Relationship Id="rId3" Type="http://schemas.openxmlformats.org/officeDocument/2006/relationships/image" Target="../media/image127.png"  /><Relationship Id="rId4" Type="http://schemas.openxmlformats.org/officeDocument/2006/relationships/image" Target="../media/image128.png"  /><Relationship Id="rId5" Type="http://schemas.openxmlformats.org/officeDocument/2006/relationships/image" Target="../media/image129.png"  /><Relationship Id="rId6" Type="http://schemas.openxmlformats.org/officeDocument/2006/relationships/image" Target="../media/image130.png"  /><Relationship Id="rId7" Type="http://schemas.openxmlformats.org/officeDocument/2006/relationships/image" Target="../media/image4.png"  /><Relationship Id="rId8" Type="http://schemas.openxmlformats.org/officeDocument/2006/relationships/image" Target="../media/image5.png"  /><Relationship Id="rId9" Type="http://schemas.openxmlformats.org/officeDocument/2006/relationships/image" Target="../media/image13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Relationship Id="rId3" Type="http://schemas.openxmlformats.org/officeDocument/2006/relationships/image" Target="../media/image17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3.png"  /><Relationship Id="rId3" Type="http://schemas.openxmlformats.org/officeDocument/2006/relationships/image" Target="../media/image64.png"  /><Relationship Id="rId4" Type="http://schemas.openxmlformats.org/officeDocument/2006/relationships/image" Target="../media/image65.png"  /><Relationship Id="rId5" Type="http://schemas.openxmlformats.org/officeDocument/2006/relationships/image" Target="../media/image19.png"  /><Relationship Id="rId6" Type="http://schemas.openxmlformats.org/officeDocument/2006/relationships/image" Target="../media/image17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88.jpeg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38.jpeg"  /><Relationship Id="rId5" Type="http://schemas.openxmlformats.org/officeDocument/2006/relationships/image" Target="../media/image139.jpeg"  /><Relationship Id="rId6" Type="http://schemas.openxmlformats.org/officeDocument/2006/relationships/image" Target="../media/image140.jpeg"  /><Relationship Id="rId7" Type="http://schemas.openxmlformats.org/officeDocument/2006/relationships/image" Target="../media/image141.png"  /><Relationship Id="rId8" Type="http://schemas.openxmlformats.org/officeDocument/2006/relationships/image" Target="../media/image142.png"  /><Relationship Id="rId9" Type="http://schemas.openxmlformats.org/officeDocument/2006/relationships/image" Target="../media/image143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44.png"  /><Relationship Id="rId5" Type="http://schemas.openxmlformats.org/officeDocument/2006/relationships/image" Target="../media/image145.png"  /><Relationship Id="rId6" Type="http://schemas.openxmlformats.org/officeDocument/2006/relationships/image" Target="../media/image146.png"  /><Relationship Id="rId7" Type="http://schemas.openxmlformats.org/officeDocument/2006/relationships/image" Target="../media/image88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47.png"  /><Relationship Id="rId5" Type="http://schemas.openxmlformats.org/officeDocument/2006/relationships/image" Target="../media/image148.png"  /><Relationship Id="rId6" Type="http://schemas.openxmlformats.org/officeDocument/2006/relationships/image" Target="../media/image88.jpe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49.png"  /><Relationship Id="rId5" Type="http://schemas.openxmlformats.org/officeDocument/2006/relationships/image" Target="../media/image88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49.png"  /><Relationship Id="rId5" Type="http://schemas.openxmlformats.org/officeDocument/2006/relationships/image" Target="../media/image88.jpe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58.png"  /><Relationship Id="rId11" Type="http://schemas.openxmlformats.org/officeDocument/2006/relationships/image" Target="../media/image159.png"  /><Relationship Id="rId12" Type="http://schemas.openxmlformats.org/officeDocument/2006/relationships/image" Target="../media/image160.png"  /><Relationship Id="rId13" Type="http://schemas.openxmlformats.org/officeDocument/2006/relationships/image" Target="../media/image161.png"  /><Relationship Id="rId14" Type="http://schemas.openxmlformats.org/officeDocument/2006/relationships/image" Target="../media/image162.png"  /><Relationship Id="rId15" Type="http://schemas.openxmlformats.org/officeDocument/2006/relationships/image" Target="../media/image163.png"  /><Relationship Id="rId16" Type="http://schemas.openxmlformats.org/officeDocument/2006/relationships/image" Target="../media/image4.png"  /><Relationship Id="rId17" Type="http://schemas.openxmlformats.org/officeDocument/2006/relationships/image" Target="../media/image5.png"  /><Relationship Id="rId18" Type="http://schemas.openxmlformats.org/officeDocument/2006/relationships/image" Target="../media/image164.png"  /><Relationship Id="rId19" Type="http://schemas.openxmlformats.org/officeDocument/2006/relationships/image" Target="../media/image165.png"  /><Relationship Id="rId2" Type="http://schemas.openxmlformats.org/officeDocument/2006/relationships/image" Target="../media/image150.png"  /><Relationship Id="rId20" Type="http://schemas.openxmlformats.org/officeDocument/2006/relationships/image" Target="../media/image166.png"  /><Relationship Id="rId21" Type="http://schemas.openxmlformats.org/officeDocument/2006/relationships/image" Target="../media/image167.png"  /><Relationship Id="rId22" Type="http://schemas.openxmlformats.org/officeDocument/2006/relationships/image" Target="../media/image168.png"  /><Relationship Id="rId23" Type="http://schemas.openxmlformats.org/officeDocument/2006/relationships/image" Target="../media/image169.png"  /><Relationship Id="rId24" Type="http://schemas.openxmlformats.org/officeDocument/2006/relationships/image" Target="../media/image88.jpeg"  /><Relationship Id="rId25" Type="http://schemas.openxmlformats.org/officeDocument/2006/relationships/image" Target="../media/image170.jpeg"  /><Relationship Id="rId3" Type="http://schemas.openxmlformats.org/officeDocument/2006/relationships/image" Target="../media/image151.png"  /><Relationship Id="rId4" Type="http://schemas.openxmlformats.org/officeDocument/2006/relationships/image" Target="../media/image152.png"  /><Relationship Id="rId5" Type="http://schemas.openxmlformats.org/officeDocument/2006/relationships/image" Target="../media/image153.png"  /><Relationship Id="rId6" Type="http://schemas.openxmlformats.org/officeDocument/2006/relationships/image" Target="../media/image154.png"  /><Relationship Id="rId7" Type="http://schemas.openxmlformats.org/officeDocument/2006/relationships/image" Target="../media/image155.png"  /><Relationship Id="rId8" Type="http://schemas.openxmlformats.org/officeDocument/2006/relationships/image" Target="../media/image156.png"  /><Relationship Id="rId9" Type="http://schemas.openxmlformats.org/officeDocument/2006/relationships/image" Target="../media/image157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77.png"  /><Relationship Id="rId11" Type="http://schemas.openxmlformats.org/officeDocument/2006/relationships/image" Target="../media/image178.png"  /><Relationship Id="rId12" Type="http://schemas.openxmlformats.org/officeDocument/2006/relationships/image" Target="../media/image179.png"  /><Relationship Id="rId13" Type="http://schemas.openxmlformats.org/officeDocument/2006/relationships/image" Target="../media/image88.jpeg"  /><Relationship Id="rId2" Type="http://schemas.openxmlformats.org/officeDocument/2006/relationships/image" Target="../media/image171.png"  /><Relationship Id="rId3" Type="http://schemas.openxmlformats.org/officeDocument/2006/relationships/image" Target="../media/image172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173.png"  /><Relationship Id="rId7" Type="http://schemas.openxmlformats.org/officeDocument/2006/relationships/image" Target="../media/image174.png"  /><Relationship Id="rId8" Type="http://schemas.openxmlformats.org/officeDocument/2006/relationships/image" Target="../media/image175.png"  /><Relationship Id="rId9" Type="http://schemas.openxmlformats.org/officeDocument/2006/relationships/image" Target="../media/image176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88.jpe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3.png"  /><Relationship Id="rId3" Type="http://schemas.openxmlformats.org/officeDocument/2006/relationships/image" Target="../media/image64.png"  /><Relationship Id="rId4" Type="http://schemas.openxmlformats.org/officeDocument/2006/relationships/image" Target="../media/image65.png"  /><Relationship Id="rId5" Type="http://schemas.openxmlformats.org/officeDocument/2006/relationships/image" Target="../media/image19.png"  /><Relationship Id="rId6" Type="http://schemas.openxmlformats.org/officeDocument/2006/relationships/image" Target="../media/image17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6.png"  /><Relationship Id="rId11" Type="http://schemas.openxmlformats.org/officeDocument/2006/relationships/image" Target="../media/image27.png"  /><Relationship Id="rId12" Type="http://schemas.openxmlformats.org/officeDocument/2006/relationships/image" Target="../media/image28.png"  /><Relationship Id="rId13" Type="http://schemas.openxmlformats.org/officeDocument/2006/relationships/image" Target="../media/image29.png"  /><Relationship Id="rId14" Type="http://schemas.openxmlformats.org/officeDocument/2006/relationships/image" Target="../media/image30.png"  /><Relationship Id="rId15" Type="http://schemas.openxmlformats.org/officeDocument/2006/relationships/image" Target="../media/image31.png"  /><Relationship Id="rId16" Type="http://schemas.openxmlformats.org/officeDocument/2006/relationships/image" Target="../media/image32.png"  /><Relationship Id="rId17" Type="http://schemas.openxmlformats.org/officeDocument/2006/relationships/image" Target="../media/image33.png"  /><Relationship Id="rId18" Type="http://schemas.openxmlformats.org/officeDocument/2006/relationships/image" Target="../media/image34.png"  /><Relationship Id="rId19" Type="http://schemas.openxmlformats.org/officeDocument/2006/relationships/image" Target="../media/image35.png"  /><Relationship Id="rId2" Type="http://schemas.openxmlformats.org/officeDocument/2006/relationships/image" Target="../media/image20.jpeg"  /><Relationship Id="rId20" Type="http://schemas.openxmlformats.org/officeDocument/2006/relationships/image" Target="../media/image36.png"  /><Relationship Id="rId21" Type="http://schemas.openxmlformats.org/officeDocument/2006/relationships/image" Target="../media/image37.png"  /><Relationship Id="rId22" Type="http://schemas.openxmlformats.org/officeDocument/2006/relationships/image" Target="../media/image38.png"  /><Relationship Id="rId23" Type="http://schemas.openxmlformats.org/officeDocument/2006/relationships/image" Target="../media/image39.jpe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21.png"  /><Relationship Id="rId6" Type="http://schemas.openxmlformats.org/officeDocument/2006/relationships/image" Target="../media/image22.png"  /><Relationship Id="rId7" Type="http://schemas.openxmlformats.org/officeDocument/2006/relationships/image" Target="../media/image23.png"  /><Relationship Id="rId8" Type="http://schemas.openxmlformats.org/officeDocument/2006/relationships/image" Target="../media/image24.png"  /><Relationship Id="rId9" Type="http://schemas.openxmlformats.org/officeDocument/2006/relationships/image" Target="../media/image25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88.png"  /><Relationship Id="rId11" Type="http://schemas.openxmlformats.org/officeDocument/2006/relationships/image" Target="../media/image189.png"  /><Relationship Id="rId12" Type="http://schemas.openxmlformats.org/officeDocument/2006/relationships/image" Target="../media/image190.png"  /><Relationship Id="rId13" Type="http://schemas.openxmlformats.org/officeDocument/2006/relationships/image" Target="../media/image191.png"  /><Relationship Id="rId14" Type="http://schemas.openxmlformats.org/officeDocument/2006/relationships/image" Target="../media/image192.png"  /><Relationship Id="rId15" Type="http://schemas.openxmlformats.org/officeDocument/2006/relationships/image" Target="../media/image193.png"  /><Relationship Id="rId16" Type="http://schemas.openxmlformats.org/officeDocument/2006/relationships/image" Target="../media/image194.png"  /><Relationship Id="rId17" Type="http://schemas.openxmlformats.org/officeDocument/2006/relationships/image" Target="../media/image195.png"  /><Relationship Id="rId18" Type="http://schemas.openxmlformats.org/officeDocument/2006/relationships/image" Target="../media/image196.png"  /><Relationship Id="rId19" Type="http://schemas.openxmlformats.org/officeDocument/2006/relationships/image" Target="../media/image197.png"  /><Relationship Id="rId2" Type="http://schemas.openxmlformats.org/officeDocument/2006/relationships/image" Target="../media/image180.png"  /><Relationship Id="rId20" Type="http://schemas.openxmlformats.org/officeDocument/2006/relationships/image" Target="../media/image198.png"  /><Relationship Id="rId21" Type="http://schemas.openxmlformats.org/officeDocument/2006/relationships/image" Target="../media/image199.png"  /><Relationship Id="rId22" Type="http://schemas.openxmlformats.org/officeDocument/2006/relationships/image" Target="../media/image200.png"  /><Relationship Id="rId23" Type="http://schemas.openxmlformats.org/officeDocument/2006/relationships/image" Target="../media/image4.png"  /><Relationship Id="rId24" Type="http://schemas.openxmlformats.org/officeDocument/2006/relationships/image" Target="../media/image5.png"  /><Relationship Id="rId25" Type="http://schemas.openxmlformats.org/officeDocument/2006/relationships/image" Target="../media/image201.png"  /><Relationship Id="rId26" Type="http://schemas.openxmlformats.org/officeDocument/2006/relationships/image" Target="../media/image202.png"  /><Relationship Id="rId27" Type="http://schemas.openxmlformats.org/officeDocument/2006/relationships/image" Target="../media/image88.jpeg"  /><Relationship Id="rId3" Type="http://schemas.openxmlformats.org/officeDocument/2006/relationships/image" Target="../media/image181.png"  /><Relationship Id="rId4" Type="http://schemas.openxmlformats.org/officeDocument/2006/relationships/image" Target="../media/image182.png"  /><Relationship Id="rId5" Type="http://schemas.openxmlformats.org/officeDocument/2006/relationships/image" Target="../media/image183.png"  /><Relationship Id="rId6" Type="http://schemas.openxmlformats.org/officeDocument/2006/relationships/image" Target="../media/image184.png"  /><Relationship Id="rId7" Type="http://schemas.openxmlformats.org/officeDocument/2006/relationships/image" Target="../media/image185.png"  /><Relationship Id="rId8" Type="http://schemas.openxmlformats.org/officeDocument/2006/relationships/image" Target="../media/image186.png"  /><Relationship Id="rId9" Type="http://schemas.openxmlformats.org/officeDocument/2006/relationships/image" Target="../media/image187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88.png"  /><Relationship Id="rId11" Type="http://schemas.openxmlformats.org/officeDocument/2006/relationships/image" Target="../media/image189.png"  /><Relationship Id="rId12" Type="http://schemas.openxmlformats.org/officeDocument/2006/relationships/image" Target="../media/image190.png"  /><Relationship Id="rId13" Type="http://schemas.openxmlformats.org/officeDocument/2006/relationships/image" Target="../media/image191.png"  /><Relationship Id="rId14" Type="http://schemas.openxmlformats.org/officeDocument/2006/relationships/image" Target="../media/image192.png"  /><Relationship Id="rId15" Type="http://schemas.openxmlformats.org/officeDocument/2006/relationships/image" Target="../media/image193.png"  /><Relationship Id="rId16" Type="http://schemas.openxmlformats.org/officeDocument/2006/relationships/image" Target="../media/image194.png"  /><Relationship Id="rId17" Type="http://schemas.openxmlformats.org/officeDocument/2006/relationships/image" Target="../media/image195.png"  /><Relationship Id="rId18" Type="http://schemas.openxmlformats.org/officeDocument/2006/relationships/image" Target="../media/image196.png"  /><Relationship Id="rId19" Type="http://schemas.openxmlformats.org/officeDocument/2006/relationships/image" Target="../media/image197.png"  /><Relationship Id="rId2" Type="http://schemas.openxmlformats.org/officeDocument/2006/relationships/image" Target="../media/image203.png"  /><Relationship Id="rId20" Type="http://schemas.openxmlformats.org/officeDocument/2006/relationships/image" Target="../media/image198.png"  /><Relationship Id="rId21" Type="http://schemas.openxmlformats.org/officeDocument/2006/relationships/image" Target="../media/image199.png"  /><Relationship Id="rId22" Type="http://schemas.openxmlformats.org/officeDocument/2006/relationships/image" Target="../media/image200.png"  /><Relationship Id="rId23" Type="http://schemas.openxmlformats.org/officeDocument/2006/relationships/image" Target="../media/image4.png"  /><Relationship Id="rId24" Type="http://schemas.openxmlformats.org/officeDocument/2006/relationships/image" Target="../media/image5.png"  /><Relationship Id="rId25" Type="http://schemas.openxmlformats.org/officeDocument/2006/relationships/image" Target="../media/image205.png"  /><Relationship Id="rId26" Type="http://schemas.openxmlformats.org/officeDocument/2006/relationships/image" Target="../media/image206.png"  /><Relationship Id="rId27" Type="http://schemas.openxmlformats.org/officeDocument/2006/relationships/image" Target="../media/image207.png"  /><Relationship Id="rId28" Type="http://schemas.openxmlformats.org/officeDocument/2006/relationships/image" Target="../media/image208.png"  /><Relationship Id="rId29" Type="http://schemas.openxmlformats.org/officeDocument/2006/relationships/image" Target="../media/image209.png"  /><Relationship Id="rId3" Type="http://schemas.openxmlformats.org/officeDocument/2006/relationships/image" Target="../media/image181.png"  /><Relationship Id="rId30" Type="http://schemas.openxmlformats.org/officeDocument/2006/relationships/image" Target="../media/image88.jpeg"  /><Relationship Id="rId4" Type="http://schemas.openxmlformats.org/officeDocument/2006/relationships/image" Target="../media/image182.png"  /><Relationship Id="rId5" Type="http://schemas.openxmlformats.org/officeDocument/2006/relationships/image" Target="../media/image204.png"  /><Relationship Id="rId6" Type="http://schemas.openxmlformats.org/officeDocument/2006/relationships/image" Target="../media/image184.png"  /><Relationship Id="rId7" Type="http://schemas.openxmlformats.org/officeDocument/2006/relationships/image" Target="../media/image185.png"  /><Relationship Id="rId8" Type="http://schemas.openxmlformats.org/officeDocument/2006/relationships/image" Target="../media/image186.png"  /><Relationship Id="rId9" Type="http://schemas.openxmlformats.org/officeDocument/2006/relationships/image" Target="../media/image187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88.png"  /><Relationship Id="rId11" Type="http://schemas.openxmlformats.org/officeDocument/2006/relationships/image" Target="../media/image189.png"  /><Relationship Id="rId12" Type="http://schemas.openxmlformats.org/officeDocument/2006/relationships/image" Target="../media/image190.png"  /><Relationship Id="rId13" Type="http://schemas.openxmlformats.org/officeDocument/2006/relationships/image" Target="../media/image191.png"  /><Relationship Id="rId14" Type="http://schemas.openxmlformats.org/officeDocument/2006/relationships/image" Target="../media/image192.png"  /><Relationship Id="rId15" Type="http://schemas.openxmlformats.org/officeDocument/2006/relationships/image" Target="../media/image193.png"  /><Relationship Id="rId16" Type="http://schemas.openxmlformats.org/officeDocument/2006/relationships/image" Target="../media/image194.png"  /><Relationship Id="rId17" Type="http://schemas.openxmlformats.org/officeDocument/2006/relationships/image" Target="../media/image195.png"  /><Relationship Id="rId18" Type="http://schemas.openxmlformats.org/officeDocument/2006/relationships/image" Target="../media/image196.png"  /><Relationship Id="rId19" Type="http://schemas.openxmlformats.org/officeDocument/2006/relationships/image" Target="../media/image197.png"  /><Relationship Id="rId2" Type="http://schemas.openxmlformats.org/officeDocument/2006/relationships/image" Target="../media/image210.png"  /><Relationship Id="rId20" Type="http://schemas.openxmlformats.org/officeDocument/2006/relationships/image" Target="../media/image198.png"  /><Relationship Id="rId21" Type="http://schemas.openxmlformats.org/officeDocument/2006/relationships/image" Target="../media/image199.png"  /><Relationship Id="rId22" Type="http://schemas.openxmlformats.org/officeDocument/2006/relationships/image" Target="../media/image200.png"  /><Relationship Id="rId23" Type="http://schemas.openxmlformats.org/officeDocument/2006/relationships/image" Target="../media/image4.png"  /><Relationship Id="rId24" Type="http://schemas.openxmlformats.org/officeDocument/2006/relationships/image" Target="../media/image5.png"  /><Relationship Id="rId25" Type="http://schemas.openxmlformats.org/officeDocument/2006/relationships/image" Target="../media/image213.png"  /><Relationship Id="rId26" Type="http://schemas.openxmlformats.org/officeDocument/2006/relationships/image" Target="../media/image88.jpeg"  /><Relationship Id="rId3" Type="http://schemas.openxmlformats.org/officeDocument/2006/relationships/image" Target="../media/image181.png"  /><Relationship Id="rId4" Type="http://schemas.openxmlformats.org/officeDocument/2006/relationships/image" Target="../media/image211.png"  /><Relationship Id="rId5" Type="http://schemas.openxmlformats.org/officeDocument/2006/relationships/image" Target="../media/image212.png"  /><Relationship Id="rId6" Type="http://schemas.openxmlformats.org/officeDocument/2006/relationships/image" Target="../media/image184.png"  /><Relationship Id="rId7" Type="http://schemas.openxmlformats.org/officeDocument/2006/relationships/image" Target="../media/image185.png"  /><Relationship Id="rId8" Type="http://schemas.openxmlformats.org/officeDocument/2006/relationships/image" Target="../media/image186.png"  /><Relationship Id="rId9" Type="http://schemas.openxmlformats.org/officeDocument/2006/relationships/image" Target="../media/image187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88.png"  /><Relationship Id="rId11" Type="http://schemas.openxmlformats.org/officeDocument/2006/relationships/image" Target="../media/image189.png"  /><Relationship Id="rId12" Type="http://schemas.openxmlformats.org/officeDocument/2006/relationships/image" Target="../media/image190.png"  /><Relationship Id="rId13" Type="http://schemas.openxmlformats.org/officeDocument/2006/relationships/image" Target="../media/image191.png"  /><Relationship Id="rId14" Type="http://schemas.openxmlformats.org/officeDocument/2006/relationships/image" Target="../media/image192.png"  /><Relationship Id="rId15" Type="http://schemas.openxmlformats.org/officeDocument/2006/relationships/image" Target="../media/image193.png"  /><Relationship Id="rId16" Type="http://schemas.openxmlformats.org/officeDocument/2006/relationships/image" Target="../media/image194.png"  /><Relationship Id="rId17" Type="http://schemas.openxmlformats.org/officeDocument/2006/relationships/image" Target="../media/image195.png"  /><Relationship Id="rId18" Type="http://schemas.openxmlformats.org/officeDocument/2006/relationships/image" Target="../media/image196.png"  /><Relationship Id="rId19" Type="http://schemas.openxmlformats.org/officeDocument/2006/relationships/image" Target="../media/image197.png"  /><Relationship Id="rId2" Type="http://schemas.openxmlformats.org/officeDocument/2006/relationships/image" Target="../media/image214.png"  /><Relationship Id="rId20" Type="http://schemas.openxmlformats.org/officeDocument/2006/relationships/image" Target="../media/image198.png"  /><Relationship Id="rId21" Type="http://schemas.openxmlformats.org/officeDocument/2006/relationships/image" Target="../media/image199.png"  /><Relationship Id="rId22" Type="http://schemas.openxmlformats.org/officeDocument/2006/relationships/image" Target="../media/image200.png"  /><Relationship Id="rId23" Type="http://schemas.openxmlformats.org/officeDocument/2006/relationships/image" Target="../media/image4.png"  /><Relationship Id="rId24" Type="http://schemas.openxmlformats.org/officeDocument/2006/relationships/image" Target="../media/image5.png"  /><Relationship Id="rId25" Type="http://schemas.openxmlformats.org/officeDocument/2006/relationships/image" Target="../media/image218.png"  /><Relationship Id="rId26" Type="http://schemas.openxmlformats.org/officeDocument/2006/relationships/image" Target="../media/image219.png"  /><Relationship Id="rId27" Type="http://schemas.openxmlformats.org/officeDocument/2006/relationships/image" Target="../media/image220.png"  /><Relationship Id="rId28" Type="http://schemas.openxmlformats.org/officeDocument/2006/relationships/image" Target="../media/image221.png"  /><Relationship Id="rId29" Type="http://schemas.openxmlformats.org/officeDocument/2006/relationships/image" Target="../media/image222.png"  /><Relationship Id="rId3" Type="http://schemas.openxmlformats.org/officeDocument/2006/relationships/image" Target="../media/image215.png"  /><Relationship Id="rId30" Type="http://schemas.openxmlformats.org/officeDocument/2006/relationships/image" Target="../media/image223.png"  /><Relationship Id="rId31" Type="http://schemas.openxmlformats.org/officeDocument/2006/relationships/image" Target="../media/image224.png"  /><Relationship Id="rId32" Type="http://schemas.openxmlformats.org/officeDocument/2006/relationships/image" Target="../media/image225.png"  /><Relationship Id="rId33" Type="http://schemas.openxmlformats.org/officeDocument/2006/relationships/image" Target="../media/image205.png"  /><Relationship Id="rId34" Type="http://schemas.openxmlformats.org/officeDocument/2006/relationships/image" Target="../media/image206.png"  /><Relationship Id="rId35" Type="http://schemas.openxmlformats.org/officeDocument/2006/relationships/image" Target="../media/image207.png"  /><Relationship Id="rId36" Type="http://schemas.openxmlformats.org/officeDocument/2006/relationships/image" Target="../media/image226.png"  /><Relationship Id="rId37" Type="http://schemas.openxmlformats.org/officeDocument/2006/relationships/image" Target="../media/image227.png"  /><Relationship Id="rId38" Type="http://schemas.openxmlformats.org/officeDocument/2006/relationships/image" Target="../media/image88.jpeg"  /><Relationship Id="rId4" Type="http://schemas.openxmlformats.org/officeDocument/2006/relationships/image" Target="../media/image216.png"  /><Relationship Id="rId5" Type="http://schemas.openxmlformats.org/officeDocument/2006/relationships/image" Target="../media/image217.png"  /><Relationship Id="rId6" Type="http://schemas.openxmlformats.org/officeDocument/2006/relationships/image" Target="../media/image184.png"  /><Relationship Id="rId7" Type="http://schemas.openxmlformats.org/officeDocument/2006/relationships/image" Target="../media/image185.png"  /><Relationship Id="rId8" Type="http://schemas.openxmlformats.org/officeDocument/2006/relationships/image" Target="../media/image186.png"  /><Relationship Id="rId9" Type="http://schemas.openxmlformats.org/officeDocument/2006/relationships/image" Target="../media/image187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34.jpeg"  /><Relationship Id="rId11" Type="http://schemas.openxmlformats.org/officeDocument/2006/relationships/image" Target="../media/image88.jpeg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228.jpeg"  /><Relationship Id="rId5" Type="http://schemas.openxmlformats.org/officeDocument/2006/relationships/image" Target="../media/image229.jpeg"  /><Relationship Id="rId6" Type="http://schemas.openxmlformats.org/officeDocument/2006/relationships/image" Target="../media/image230.jpeg"  /><Relationship Id="rId7" Type="http://schemas.openxmlformats.org/officeDocument/2006/relationships/image" Target="../media/image231.png"  /><Relationship Id="rId8" Type="http://schemas.openxmlformats.org/officeDocument/2006/relationships/image" Target="../media/image232.png"  /><Relationship Id="rId9" Type="http://schemas.openxmlformats.org/officeDocument/2006/relationships/image" Target="../media/image233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Relationship Id="rId3" Type="http://schemas.openxmlformats.org/officeDocument/2006/relationships/image" Target="../media/image235.png"  /><Relationship Id="rId4" Type="http://schemas.openxmlformats.org/officeDocument/2006/relationships/image" Target="../media/image1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0.png"  /><Relationship Id="rId3" Type="http://schemas.openxmlformats.org/officeDocument/2006/relationships/image" Target="../media/image39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6.png"  /><Relationship Id="rId11" Type="http://schemas.openxmlformats.org/officeDocument/2006/relationships/image" Target="../media/image47.png"  /><Relationship Id="rId12" Type="http://schemas.openxmlformats.org/officeDocument/2006/relationships/image" Target="../media/image48.png"  /><Relationship Id="rId13" Type="http://schemas.openxmlformats.org/officeDocument/2006/relationships/image" Target="../media/image49.png"  /><Relationship Id="rId14" Type="http://schemas.openxmlformats.org/officeDocument/2006/relationships/image" Target="../media/image50.png"  /><Relationship Id="rId15" Type="http://schemas.openxmlformats.org/officeDocument/2006/relationships/image" Target="../media/image51.png"  /><Relationship Id="rId16" Type="http://schemas.openxmlformats.org/officeDocument/2006/relationships/image" Target="../media/image39.jpeg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41.png"  /><Relationship Id="rId6" Type="http://schemas.openxmlformats.org/officeDocument/2006/relationships/image" Target="../media/image42.png"  /><Relationship Id="rId7" Type="http://schemas.openxmlformats.org/officeDocument/2006/relationships/image" Target="../media/image43.png"  /><Relationship Id="rId8" Type="http://schemas.openxmlformats.org/officeDocument/2006/relationships/image" Target="../media/image44.png"  /><Relationship Id="rId9" Type="http://schemas.openxmlformats.org/officeDocument/2006/relationships/image" Target="../media/image4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2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53.png"  /><Relationship Id="rId6" Type="http://schemas.openxmlformats.org/officeDocument/2006/relationships/image" Target="../media/image54.png"  /><Relationship Id="rId7" Type="http://schemas.openxmlformats.org/officeDocument/2006/relationships/image" Target="../media/image55.png"  /><Relationship Id="rId8" Type="http://schemas.openxmlformats.org/officeDocument/2006/relationships/image" Target="../media/image56.png"  /><Relationship Id="rId9" Type="http://schemas.openxmlformats.org/officeDocument/2006/relationships/image" Target="../media/image3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39.jpeg"  /><Relationship Id="rId2" Type="http://schemas.openxmlformats.org/officeDocument/2006/relationships/image" Target="../media/image57.png"  /><Relationship Id="rId3" Type="http://schemas.openxmlformats.org/officeDocument/2006/relationships/image" Target="../media/image58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59.png"  /><Relationship Id="rId7" Type="http://schemas.openxmlformats.org/officeDocument/2006/relationships/image" Target="../media/image60.png"  /><Relationship Id="rId8" Type="http://schemas.openxmlformats.org/officeDocument/2006/relationships/image" Target="../media/image61.png"  /><Relationship Id="rId9" Type="http://schemas.openxmlformats.org/officeDocument/2006/relationships/image" Target="../media/image6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3.png"  /><Relationship Id="rId3" Type="http://schemas.openxmlformats.org/officeDocument/2006/relationships/image" Target="../media/image64.png"  /><Relationship Id="rId4" Type="http://schemas.openxmlformats.org/officeDocument/2006/relationships/image" Target="../media/image65.png"  /><Relationship Id="rId5" Type="http://schemas.openxmlformats.org/officeDocument/2006/relationships/image" Target="../media/image19.png"  /><Relationship Id="rId6" Type="http://schemas.openxmlformats.org/officeDocument/2006/relationships/image" Target="../media/image17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537" y="973540"/>
            <a:ext cx="3207385" cy="2859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>
              <a:lnSpc>
                <a:spcPct val="100499"/>
              </a:lnSpc>
              <a:spcBef>
                <a:spcPts val="95"/>
              </a:spcBef>
            </a:pPr>
            <a:r>
              <a:rPr lang="en-US" altLang="ko-KR" sz="15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  <a:t>                 </a:t>
            </a:r>
            <a:r>
              <a:rPr lang="ko-KR" altLang="en-US" sz="3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  <a:t>공공부문</a:t>
            </a:r>
            <a:br>
              <a:rPr lang="en-US" altLang="ko-KR" sz="3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</a:br>
            <a:r>
              <a:rPr lang="ko-KR" altLang="en-US" sz="3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  <a:t>아동학대예방교육</a:t>
            </a:r>
            <a:br>
              <a:rPr lang="en-US" altLang="ko-KR" sz="3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</a:br>
            <a:r>
              <a:rPr lang="en-US" altLang="ko-KR" sz="5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  <a:t> </a:t>
            </a:r>
            <a:br>
              <a:rPr lang="en-US" altLang="ko-KR" sz="4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</a:br>
            <a:r>
              <a:rPr lang="ko-KR" altLang="en-US" sz="4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  <a:t>우리 아이를</a:t>
            </a:r>
            <a:br>
              <a:rPr lang="en-US" altLang="ko-KR" sz="4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</a:br>
            <a:r>
              <a:rPr lang="ko-KR" altLang="en-US" sz="4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  <a:t>함께</a:t>
            </a:r>
            <a:br>
              <a:rPr lang="en-US" altLang="ko-KR" sz="4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</a:br>
            <a:r>
              <a:rPr lang="ko-KR" altLang="en-US" sz="4000" b="0" spc="-530" dirty="0">
                <a:solidFill>
                  <a:srgbClr val="231F2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ulim"/>
              </a:rPr>
              <a:t>지켜주세요</a:t>
            </a:r>
            <a:endParaRPr sz="3000" b="0" dirty="0">
              <a:latin typeface="HY견고딕" panose="02030600000101010101" pitchFamily="18" charset="-127"/>
              <a:ea typeface="HY견고딕" panose="02030600000101010101" pitchFamily="18" charset="-127"/>
              <a:cs typeface="Guli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1836" y="6603765"/>
            <a:ext cx="312686" cy="160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7878" y="6603766"/>
            <a:ext cx="313715" cy="164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0989" y="6725550"/>
            <a:ext cx="20955" cy="42545"/>
          </a:xfrm>
          <a:custGeom>
            <a:avLst/>
            <a:gdLst/>
            <a:ahLst/>
            <a:cxnLst/>
            <a:rect l="l" t="t" r="r" b="b"/>
            <a:pathLst>
              <a:path w="20955" h="42545">
                <a:moveTo>
                  <a:pt x="20446" y="0"/>
                </a:moveTo>
                <a:lnTo>
                  <a:pt x="0" y="0"/>
                </a:lnTo>
                <a:lnTo>
                  <a:pt x="0" y="42354"/>
                </a:lnTo>
                <a:lnTo>
                  <a:pt x="20446" y="42354"/>
                </a:lnTo>
                <a:lnTo>
                  <a:pt x="2044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812" y="671652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990" y="0"/>
                </a:lnTo>
              </a:path>
            </a:pathLst>
          </a:custGeom>
          <a:ln w="18046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7966" y="667702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82" y="0"/>
                </a:lnTo>
              </a:path>
            </a:pathLst>
          </a:custGeom>
          <a:ln w="177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7966" y="6645273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19" h="22859">
                <a:moveTo>
                  <a:pt x="0" y="22860"/>
                </a:moveTo>
                <a:lnTo>
                  <a:pt x="20066" y="22860"/>
                </a:lnTo>
                <a:lnTo>
                  <a:pt x="20066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7966" y="663638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82" y="0"/>
                </a:lnTo>
              </a:path>
            </a:pathLst>
          </a:custGeom>
          <a:ln w="177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7966" y="6605903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89"/>
                </a:moveTo>
                <a:lnTo>
                  <a:pt x="20066" y="21589"/>
                </a:lnTo>
                <a:lnTo>
                  <a:pt x="20066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4392" y="6644892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19" h="22859">
                <a:moveTo>
                  <a:pt x="20256" y="0"/>
                </a:moveTo>
                <a:lnTo>
                  <a:pt x="0" y="0"/>
                </a:lnTo>
                <a:lnTo>
                  <a:pt x="0" y="22644"/>
                </a:lnTo>
                <a:lnTo>
                  <a:pt x="20256" y="22644"/>
                </a:lnTo>
                <a:lnTo>
                  <a:pt x="2025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4392" y="6606411"/>
            <a:ext cx="20320" cy="20955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20256" y="0"/>
                </a:moveTo>
                <a:lnTo>
                  <a:pt x="0" y="0"/>
                </a:lnTo>
                <a:lnTo>
                  <a:pt x="0" y="20802"/>
                </a:lnTo>
                <a:lnTo>
                  <a:pt x="20256" y="20802"/>
                </a:lnTo>
                <a:lnTo>
                  <a:pt x="2025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997" y="6480009"/>
            <a:ext cx="401320" cy="394335"/>
          </a:xfrm>
          <a:custGeom>
            <a:avLst/>
            <a:gdLst/>
            <a:ahLst/>
            <a:cxnLst/>
            <a:rect l="l" t="t" r="r" b="b"/>
            <a:pathLst>
              <a:path w="401319" h="394334">
                <a:moveTo>
                  <a:pt x="205524" y="0"/>
                </a:moveTo>
                <a:lnTo>
                  <a:pt x="158405" y="5427"/>
                </a:lnTo>
                <a:lnTo>
                  <a:pt x="115148" y="20886"/>
                </a:lnTo>
                <a:lnTo>
                  <a:pt x="76987" y="45144"/>
                </a:lnTo>
                <a:lnTo>
                  <a:pt x="45157" y="76969"/>
                </a:lnTo>
                <a:lnTo>
                  <a:pt x="20893" y="115127"/>
                </a:lnTo>
                <a:lnTo>
                  <a:pt x="5429" y="158385"/>
                </a:lnTo>
                <a:lnTo>
                  <a:pt x="0" y="205511"/>
                </a:lnTo>
                <a:lnTo>
                  <a:pt x="5890" y="254684"/>
                </a:lnTo>
                <a:lnTo>
                  <a:pt x="22731" y="299418"/>
                </a:lnTo>
                <a:lnTo>
                  <a:pt x="49277" y="337705"/>
                </a:lnTo>
                <a:lnTo>
                  <a:pt x="84282" y="367538"/>
                </a:lnTo>
                <a:lnTo>
                  <a:pt x="126501" y="386910"/>
                </a:lnTo>
                <a:lnTo>
                  <a:pt x="174688" y="393814"/>
                </a:lnTo>
                <a:lnTo>
                  <a:pt x="230380" y="385742"/>
                </a:lnTo>
                <a:lnTo>
                  <a:pt x="275847" y="363294"/>
                </a:lnTo>
                <a:lnTo>
                  <a:pt x="310812" y="329118"/>
                </a:lnTo>
                <a:lnTo>
                  <a:pt x="335000" y="285864"/>
                </a:lnTo>
                <a:lnTo>
                  <a:pt x="340920" y="259477"/>
                </a:lnTo>
                <a:lnTo>
                  <a:pt x="339455" y="245033"/>
                </a:lnTo>
                <a:lnTo>
                  <a:pt x="145440" y="245033"/>
                </a:lnTo>
                <a:lnTo>
                  <a:pt x="119942" y="240540"/>
                </a:lnTo>
                <a:lnTo>
                  <a:pt x="84402" y="211665"/>
                </a:lnTo>
                <a:lnTo>
                  <a:pt x="75234" y="190944"/>
                </a:lnTo>
                <a:lnTo>
                  <a:pt x="75133" y="190652"/>
                </a:lnTo>
                <a:lnTo>
                  <a:pt x="73240" y="182801"/>
                </a:lnTo>
                <a:lnTo>
                  <a:pt x="72116" y="176302"/>
                </a:lnTo>
                <a:lnTo>
                  <a:pt x="71545" y="169673"/>
                </a:lnTo>
                <a:lnTo>
                  <a:pt x="71386" y="161747"/>
                </a:lnTo>
                <a:lnTo>
                  <a:pt x="79029" y="122801"/>
                </a:lnTo>
                <a:lnTo>
                  <a:pt x="100773" y="85900"/>
                </a:lnTo>
                <a:lnTo>
                  <a:pt x="134845" y="54841"/>
                </a:lnTo>
                <a:lnTo>
                  <a:pt x="179467" y="33421"/>
                </a:lnTo>
                <a:lnTo>
                  <a:pt x="232867" y="25438"/>
                </a:lnTo>
                <a:lnTo>
                  <a:pt x="304504" y="25438"/>
                </a:lnTo>
                <a:lnTo>
                  <a:pt x="257706" y="6686"/>
                </a:lnTo>
                <a:lnTo>
                  <a:pt x="205524" y="0"/>
                </a:lnTo>
                <a:close/>
              </a:path>
              <a:path w="401319" h="394334">
                <a:moveTo>
                  <a:pt x="280592" y="178763"/>
                </a:moveTo>
                <a:lnTo>
                  <a:pt x="252512" y="178946"/>
                </a:lnTo>
                <a:lnTo>
                  <a:pt x="226563" y="190182"/>
                </a:lnTo>
                <a:lnTo>
                  <a:pt x="205638" y="211785"/>
                </a:lnTo>
                <a:lnTo>
                  <a:pt x="189619" y="229458"/>
                </a:lnTo>
                <a:lnTo>
                  <a:pt x="172505" y="239501"/>
                </a:lnTo>
                <a:lnTo>
                  <a:pt x="156909" y="243998"/>
                </a:lnTo>
                <a:lnTo>
                  <a:pt x="145440" y="245033"/>
                </a:lnTo>
                <a:lnTo>
                  <a:pt x="339455" y="245033"/>
                </a:lnTo>
                <a:lnTo>
                  <a:pt x="338253" y="233187"/>
                </a:lnTo>
                <a:lnTo>
                  <a:pt x="327187" y="209351"/>
                </a:lnTo>
                <a:lnTo>
                  <a:pt x="307911" y="190322"/>
                </a:lnTo>
                <a:lnTo>
                  <a:pt x="280592" y="178763"/>
                </a:lnTo>
                <a:close/>
              </a:path>
              <a:path w="401319" h="394334">
                <a:moveTo>
                  <a:pt x="304504" y="25438"/>
                </a:moveTo>
                <a:lnTo>
                  <a:pt x="232867" y="25438"/>
                </a:lnTo>
                <a:lnTo>
                  <a:pt x="286418" y="33495"/>
                </a:lnTo>
                <a:lnTo>
                  <a:pt x="329962" y="54233"/>
                </a:lnTo>
                <a:lnTo>
                  <a:pt x="363513" y="82502"/>
                </a:lnTo>
                <a:lnTo>
                  <a:pt x="387087" y="113152"/>
                </a:lnTo>
                <a:lnTo>
                  <a:pt x="400697" y="141033"/>
                </a:lnTo>
                <a:lnTo>
                  <a:pt x="399973" y="138836"/>
                </a:lnTo>
                <a:lnTo>
                  <a:pt x="377764" y="93385"/>
                </a:lnTo>
                <a:lnTo>
                  <a:pt x="345521" y="55077"/>
                </a:lnTo>
                <a:lnTo>
                  <a:pt x="304937" y="25611"/>
                </a:lnTo>
                <a:lnTo>
                  <a:pt x="304504" y="25438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382" y="6505439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79">
                <a:moveTo>
                  <a:pt x="268003" y="36525"/>
                </a:moveTo>
                <a:lnTo>
                  <a:pt x="138176" y="36525"/>
                </a:lnTo>
                <a:lnTo>
                  <a:pt x="183223" y="42578"/>
                </a:lnTo>
                <a:lnTo>
                  <a:pt x="223702" y="59660"/>
                </a:lnTo>
                <a:lnTo>
                  <a:pt x="257998" y="86156"/>
                </a:lnTo>
                <a:lnTo>
                  <a:pt x="284495" y="120450"/>
                </a:lnTo>
                <a:lnTo>
                  <a:pt x="301578" y="160926"/>
                </a:lnTo>
                <a:lnTo>
                  <a:pt x="307632" y="205968"/>
                </a:lnTo>
                <a:lnTo>
                  <a:pt x="300077" y="258781"/>
                </a:lnTo>
                <a:lnTo>
                  <a:pt x="278855" y="305723"/>
                </a:lnTo>
                <a:lnTo>
                  <a:pt x="246129" y="344632"/>
                </a:lnTo>
                <a:lnTo>
                  <a:pt x="204063" y="373341"/>
                </a:lnTo>
                <a:lnTo>
                  <a:pt x="248548" y="350823"/>
                </a:lnTo>
                <a:lnTo>
                  <a:pt x="285959" y="318588"/>
                </a:lnTo>
                <a:lnTo>
                  <a:pt x="314695" y="278302"/>
                </a:lnTo>
                <a:lnTo>
                  <a:pt x="333129" y="231592"/>
                </a:lnTo>
                <a:lnTo>
                  <a:pt x="339636" y="180085"/>
                </a:lnTo>
                <a:lnTo>
                  <a:pt x="339096" y="164687"/>
                </a:lnTo>
                <a:lnTo>
                  <a:pt x="330593" y="119608"/>
                </a:lnTo>
                <a:lnTo>
                  <a:pt x="294931" y="60103"/>
                </a:lnTo>
                <a:lnTo>
                  <a:pt x="268003" y="36525"/>
                </a:lnTo>
                <a:close/>
              </a:path>
              <a:path w="339725" h="373379">
                <a:moveTo>
                  <a:pt x="2383" y="159573"/>
                </a:moveTo>
                <a:lnTo>
                  <a:pt x="2438" y="159981"/>
                </a:lnTo>
                <a:lnTo>
                  <a:pt x="3670" y="164909"/>
                </a:lnTo>
                <a:lnTo>
                  <a:pt x="2383" y="159573"/>
                </a:lnTo>
                <a:close/>
              </a:path>
              <a:path w="339725" h="373379">
                <a:moveTo>
                  <a:pt x="161480" y="0"/>
                </a:moveTo>
                <a:lnTo>
                  <a:pt x="108081" y="7983"/>
                </a:lnTo>
                <a:lnTo>
                  <a:pt x="63458" y="29403"/>
                </a:lnTo>
                <a:lnTo>
                  <a:pt x="29387" y="60462"/>
                </a:lnTo>
                <a:lnTo>
                  <a:pt x="7642" y="97363"/>
                </a:lnTo>
                <a:lnTo>
                  <a:pt x="0" y="136309"/>
                </a:lnTo>
                <a:lnTo>
                  <a:pt x="159" y="144242"/>
                </a:lnTo>
                <a:lnTo>
                  <a:pt x="730" y="150875"/>
                </a:lnTo>
                <a:lnTo>
                  <a:pt x="1853" y="157376"/>
                </a:lnTo>
                <a:lnTo>
                  <a:pt x="2383" y="159573"/>
                </a:lnTo>
                <a:lnTo>
                  <a:pt x="1778" y="155054"/>
                </a:lnTo>
                <a:lnTo>
                  <a:pt x="1894" y="149775"/>
                </a:lnTo>
                <a:lnTo>
                  <a:pt x="13369" y="104135"/>
                </a:lnTo>
                <a:lnTo>
                  <a:pt x="44054" y="68194"/>
                </a:lnTo>
                <a:lnTo>
                  <a:pt x="87701" y="44847"/>
                </a:lnTo>
                <a:lnTo>
                  <a:pt x="138176" y="36525"/>
                </a:lnTo>
                <a:lnTo>
                  <a:pt x="268003" y="36525"/>
                </a:lnTo>
                <a:lnTo>
                  <a:pt x="261123" y="30500"/>
                </a:lnTo>
                <a:lnTo>
                  <a:pt x="216644" y="8571"/>
                </a:lnTo>
                <a:lnTo>
                  <a:pt x="161480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01839"/>
            <a:ext cx="396240" cy="3035300"/>
          </a:xfrm>
          <a:custGeom>
            <a:avLst/>
            <a:gdLst/>
            <a:ahLst/>
            <a:cxnLst/>
            <a:rect l="l" t="t" r="r" b="b"/>
            <a:pathLst>
              <a:path w="396240" h="3035300">
                <a:moveTo>
                  <a:pt x="0" y="3034677"/>
                </a:moveTo>
                <a:lnTo>
                  <a:pt x="395998" y="3034677"/>
                </a:lnTo>
                <a:lnTo>
                  <a:pt x="395998" y="0"/>
                </a:lnTo>
                <a:lnTo>
                  <a:pt x="0" y="0"/>
                </a:lnTo>
                <a:lnTo>
                  <a:pt x="0" y="303467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53478" y="1506689"/>
            <a:ext cx="414020" cy="276225"/>
          </a:xfrm>
          <a:custGeom>
            <a:avLst/>
            <a:gdLst/>
            <a:ahLst/>
            <a:cxnLst/>
            <a:rect l="l" t="t" r="r" b="b"/>
            <a:pathLst>
              <a:path w="414020" h="276225">
                <a:moveTo>
                  <a:pt x="413867" y="275907"/>
                </a:moveTo>
                <a:lnTo>
                  <a:pt x="413867" y="188353"/>
                </a:lnTo>
                <a:lnTo>
                  <a:pt x="408500" y="149436"/>
                </a:lnTo>
                <a:lnTo>
                  <a:pt x="393161" y="111451"/>
                </a:lnTo>
                <a:lnTo>
                  <a:pt x="368994" y="76242"/>
                </a:lnTo>
                <a:lnTo>
                  <a:pt x="337144" y="45649"/>
                </a:lnTo>
                <a:lnTo>
                  <a:pt x="298754" y="21516"/>
                </a:lnTo>
                <a:lnTo>
                  <a:pt x="254969" y="5686"/>
                </a:lnTo>
                <a:lnTo>
                  <a:pt x="206933" y="0"/>
                </a:lnTo>
                <a:lnTo>
                  <a:pt x="158897" y="5686"/>
                </a:lnTo>
                <a:lnTo>
                  <a:pt x="115112" y="21516"/>
                </a:lnTo>
                <a:lnTo>
                  <a:pt x="76723" y="45649"/>
                </a:lnTo>
                <a:lnTo>
                  <a:pt x="44872" y="76242"/>
                </a:lnTo>
                <a:lnTo>
                  <a:pt x="20706" y="111451"/>
                </a:lnTo>
                <a:lnTo>
                  <a:pt x="5367" y="149436"/>
                </a:lnTo>
                <a:lnTo>
                  <a:pt x="0" y="188353"/>
                </a:lnTo>
                <a:lnTo>
                  <a:pt x="0" y="229920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4613" y="1797926"/>
            <a:ext cx="61594" cy="152400"/>
          </a:xfrm>
          <a:custGeom>
            <a:avLst/>
            <a:gdLst/>
            <a:ahLst/>
            <a:cxnLst/>
            <a:rect l="l" t="t" r="r" b="b"/>
            <a:pathLst>
              <a:path w="61595" h="152400">
                <a:moveTo>
                  <a:pt x="61417" y="0"/>
                </a:moveTo>
                <a:lnTo>
                  <a:pt x="61417" y="31191"/>
                </a:lnTo>
                <a:lnTo>
                  <a:pt x="57916" y="64739"/>
                </a:lnTo>
                <a:lnTo>
                  <a:pt x="46963" y="97497"/>
                </a:lnTo>
                <a:lnTo>
                  <a:pt x="27882" y="127360"/>
                </a:lnTo>
                <a:lnTo>
                  <a:pt x="0" y="152222"/>
                </a:lnTo>
              </a:path>
            </a:pathLst>
          </a:custGeom>
          <a:ln w="33781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76109" y="1598650"/>
            <a:ext cx="260985" cy="199390"/>
          </a:xfrm>
          <a:custGeom>
            <a:avLst/>
            <a:gdLst/>
            <a:ahLst/>
            <a:cxnLst/>
            <a:rect l="l" t="t" r="r" b="b"/>
            <a:pathLst>
              <a:path w="260984" h="199389">
                <a:moveTo>
                  <a:pt x="0" y="0"/>
                </a:moveTo>
                <a:lnTo>
                  <a:pt x="9881" y="38114"/>
                </a:lnTo>
                <a:lnTo>
                  <a:pt x="36484" y="77112"/>
                </a:lnTo>
                <a:lnTo>
                  <a:pt x="75244" y="114533"/>
                </a:lnTo>
                <a:lnTo>
                  <a:pt x="121597" y="147919"/>
                </a:lnTo>
                <a:lnTo>
                  <a:pt x="170979" y="174811"/>
                </a:lnTo>
                <a:lnTo>
                  <a:pt x="218828" y="192749"/>
                </a:lnTo>
                <a:lnTo>
                  <a:pt x="260578" y="199275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9465" y="1675295"/>
            <a:ext cx="102870" cy="288925"/>
          </a:xfrm>
          <a:custGeom>
            <a:avLst/>
            <a:gdLst/>
            <a:ahLst/>
            <a:cxnLst/>
            <a:rect l="l" t="t" r="r" b="b"/>
            <a:pathLst>
              <a:path w="102870" h="288925">
                <a:moveTo>
                  <a:pt x="76644" y="0"/>
                </a:moveTo>
                <a:lnTo>
                  <a:pt x="49120" y="16010"/>
                </a:lnTo>
                <a:lnTo>
                  <a:pt x="24501" y="40120"/>
                </a:lnTo>
                <a:lnTo>
                  <a:pt x="6792" y="70996"/>
                </a:lnTo>
                <a:lnTo>
                  <a:pt x="0" y="107302"/>
                </a:lnTo>
                <a:lnTo>
                  <a:pt x="0" y="153289"/>
                </a:lnTo>
                <a:lnTo>
                  <a:pt x="7382" y="193334"/>
                </a:lnTo>
                <a:lnTo>
                  <a:pt x="27970" y="230917"/>
                </a:lnTo>
                <a:lnTo>
                  <a:pt x="60195" y="263595"/>
                </a:lnTo>
                <a:lnTo>
                  <a:pt x="102488" y="288925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7412" y="1981873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4" h="61594">
                <a:moveTo>
                  <a:pt x="76644" y="30657"/>
                </a:moveTo>
                <a:lnTo>
                  <a:pt x="74236" y="42588"/>
                </a:lnTo>
                <a:lnTo>
                  <a:pt x="67668" y="52328"/>
                </a:lnTo>
                <a:lnTo>
                  <a:pt x="57924" y="58895"/>
                </a:lnTo>
                <a:lnTo>
                  <a:pt x="45986" y="61302"/>
                </a:lnTo>
                <a:lnTo>
                  <a:pt x="30657" y="61302"/>
                </a:lnTo>
                <a:lnTo>
                  <a:pt x="18725" y="58895"/>
                </a:lnTo>
                <a:lnTo>
                  <a:pt x="8980" y="52328"/>
                </a:lnTo>
                <a:lnTo>
                  <a:pt x="2409" y="42588"/>
                </a:lnTo>
                <a:lnTo>
                  <a:pt x="0" y="30657"/>
                </a:lnTo>
                <a:lnTo>
                  <a:pt x="2409" y="18720"/>
                </a:lnTo>
                <a:lnTo>
                  <a:pt x="8980" y="8975"/>
                </a:lnTo>
                <a:lnTo>
                  <a:pt x="18725" y="2407"/>
                </a:lnTo>
                <a:lnTo>
                  <a:pt x="30657" y="0"/>
                </a:lnTo>
                <a:lnTo>
                  <a:pt x="45986" y="0"/>
                </a:lnTo>
                <a:lnTo>
                  <a:pt x="57924" y="2407"/>
                </a:lnTo>
                <a:lnTo>
                  <a:pt x="67668" y="8975"/>
                </a:lnTo>
                <a:lnTo>
                  <a:pt x="74236" y="18720"/>
                </a:lnTo>
                <a:lnTo>
                  <a:pt x="76644" y="30657"/>
                </a:lnTo>
                <a:close/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8728" y="1873707"/>
            <a:ext cx="168910" cy="139065"/>
          </a:xfrm>
          <a:custGeom>
            <a:avLst/>
            <a:gdLst/>
            <a:ahLst/>
            <a:cxnLst/>
            <a:rect l="l" t="t" r="r" b="b"/>
            <a:pathLst>
              <a:path w="168909" h="139064">
                <a:moveTo>
                  <a:pt x="0" y="138823"/>
                </a:moveTo>
                <a:lnTo>
                  <a:pt x="15824" y="138823"/>
                </a:lnTo>
                <a:lnTo>
                  <a:pt x="64093" y="132082"/>
                </a:lnTo>
                <a:lnTo>
                  <a:pt x="105970" y="113048"/>
                </a:lnTo>
                <a:lnTo>
                  <a:pt x="138966" y="83501"/>
                </a:lnTo>
                <a:lnTo>
                  <a:pt x="160589" y="45224"/>
                </a:lnTo>
                <a:lnTo>
                  <a:pt x="168351" y="0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67346" y="1736610"/>
            <a:ext cx="61594" cy="138430"/>
          </a:xfrm>
          <a:custGeom>
            <a:avLst/>
            <a:gdLst/>
            <a:ahLst/>
            <a:cxnLst/>
            <a:rect l="l" t="t" r="r" b="b"/>
            <a:pathLst>
              <a:path w="61595" h="138430">
                <a:moveTo>
                  <a:pt x="30657" y="0"/>
                </a:moveTo>
                <a:lnTo>
                  <a:pt x="0" y="0"/>
                </a:lnTo>
                <a:lnTo>
                  <a:pt x="0" y="137960"/>
                </a:lnTo>
                <a:lnTo>
                  <a:pt x="30657" y="137960"/>
                </a:lnTo>
                <a:lnTo>
                  <a:pt x="42590" y="135550"/>
                </a:lnTo>
                <a:lnTo>
                  <a:pt x="52335" y="128979"/>
                </a:lnTo>
                <a:lnTo>
                  <a:pt x="58905" y="119234"/>
                </a:lnTo>
                <a:lnTo>
                  <a:pt x="61315" y="107302"/>
                </a:lnTo>
                <a:lnTo>
                  <a:pt x="61315" y="30657"/>
                </a:lnTo>
                <a:lnTo>
                  <a:pt x="58905" y="18725"/>
                </a:lnTo>
                <a:lnTo>
                  <a:pt x="52335" y="8980"/>
                </a:lnTo>
                <a:lnTo>
                  <a:pt x="42590" y="2409"/>
                </a:lnTo>
                <a:lnTo>
                  <a:pt x="30657" y="0"/>
                </a:lnTo>
                <a:close/>
              </a:path>
            </a:pathLst>
          </a:custGeom>
          <a:ln w="33781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75271" y="1719719"/>
            <a:ext cx="95097" cy="171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60780" y="1935886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618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14794" y="2043176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69">
                <a:moveTo>
                  <a:pt x="45986" y="0"/>
                </a:moveTo>
                <a:lnTo>
                  <a:pt x="153276" y="107302"/>
                </a:lnTo>
                <a:lnTo>
                  <a:pt x="107289" y="153288"/>
                </a:lnTo>
                <a:lnTo>
                  <a:pt x="0" y="45986"/>
                </a:lnTo>
                <a:lnTo>
                  <a:pt x="45986" y="0"/>
                </a:lnTo>
                <a:close/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8070" y="2043176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69">
                <a:moveTo>
                  <a:pt x="107302" y="0"/>
                </a:moveTo>
                <a:lnTo>
                  <a:pt x="0" y="107302"/>
                </a:lnTo>
                <a:lnTo>
                  <a:pt x="45986" y="153288"/>
                </a:lnTo>
                <a:lnTo>
                  <a:pt x="153289" y="45986"/>
                </a:lnTo>
                <a:lnTo>
                  <a:pt x="107302" y="0"/>
                </a:lnTo>
                <a:close/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6175" y="2089162"/>
            <a:ext cx="168910" cy="123189"/>
          </a:xfrm>
          <a:custGeom>
            <a:avLst/>
            <a:gdLst/>
            <a:ahLst/>
            <a:cxnLst/>
            <a:rect l="l" t="t" r="r" b="b"/>
            <a:pathLst>
              <a:path w="168909" h="123189">
                <a:moveTo>
                  <a:pt x="168617" y="0"/>
                </a:moveTo>
                <a:lnTo>
                  <a:pt x="81495" y="19367"/>
                </a:lnTo>
                <a:lnTo>
                  <a:pt x="39844" y="40851"/>
                </a:lnTo>
                <a:lnTo>
                  <a:pt x="14185" y="80060"/>
                </a:lnTo>
                <a:lnTo>
                  <a:pt x="0" y="122631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1359" y="2089162"/>
            <a:ext cx="168910" cy="123189"/>
          </a:xfrm>
          <a:custGeom>
            <a:avLst/>
            <a:gdLst/>
            <a:ahLst/>
            <a:cxnLst/>
            <a:rect l="l" t="t" r="r" b="b"/>
            <a:pathLst>
              <a:path w="168909" h="123189">
                <a:moveTo>
                  <a:pt x="0" y="0"/>
                </a:moveTo>
                <a:lnTo>
                  <a:pt x="87121" y="19367"/>
                </a:lnTo>
                <a:lnTo>
                  <a:pt x="128766" y="40851"/>
                </a:lnTo>
                <a:lnTo>
                  <a:pt x="154419" y="80060"/>
                </a:lnTo>
                <a:lnTo>
                  <a:pt x="168617" y="122631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91718" y="3673693"/>
            <a:ext cx="471805" cy="403225"/>
          </a:xfrm>
          <a:custGeom>
            <a:avLst/>
            <a:gdLst/>
            <a:ahLst/>
            <a:cxnLst/>
            <a:rect l="l" t="t" r="r" b="b"/>
            <a:pathLst>
              <a:path w="471804" h="403225">
                <a:moveTo>
                  <a:pt x="425159" y="25041"/>
                </a:moveTo>
                <a:lnTo>
                  <a:pt x="390955" y="7162"/>
                </a:lnTo>
                <a:lnTo>
                  <a:pt x="350289" y="0"/>
                </a:lnTo>
                <a:lnTo>
                  <a:pt x="307799" y="5258"/>
                </a:lnTo>
                <a:lnTo>
                  <a:pt x="268121" y="24641"/>
                </a:lnTo>
                <a:lnTo>
                  <a:pt x="235891" y="59852"/>
                </a:lnTo>
                <a:lnTo>
                  <a:pt x="203668" y="24641"/>
                </a:lnTo>
                <a:lnTo>
                  <a:pt x="163993" y="5258"/>
                </a:lnTo>
                <a:lnTo>
                  <a:pt x="121503" y="0"/>
                </a:lnTo>
                <a:lnTo>
                  <a:pt x="80834" y="7162"/>
                </a:lnTo>
                <a:lnTo>
                  <a:pt x="46623" y="25041"/>
                </a:lnTo>
                <a:lnTo>
                  <a:pt x="20265" y="53743"/>
                </a:lnTo>
                <a:lnTo>
                  <a:pt x="5453" y="86964"/>
                </a:lnTo>
                <a:lnTo>
                  <a:pt x="0" y="121326"/>
                </a:lnTo>
                <a:lnTo>
                  <a:pt x="1716" y="153451"/>
                </a:lnTo>
                <a:lnTo>
                  <a:pt x="25646" y="217107"/>
                </a:lnTo>
                <a:lnTo>
                  <a:pt x="48969" y="248331"/>
                </a:lnTo>
                <a:lnTo>
                  <a:pt x="80888" y="281091"/>
                </a:lnTo>
                <a:lnTo>
                  <a:pt x="122170" y="316841"/>
                </a:lnTo>
                <a:lnTo>
                  <a:pt x="173582" y="357037"/>
                </a:lnTo>
                <a:lnTo>
                  <a:pt x="235891" y="403133"/>
                </a:lnTo>
                <a:lnTo>
                  <a:pt x="298205" y="357037"/>
                </a:lnTo>
                <a:lnTo>
                  <a:pt x="349620" y="316841"/>
                </a:lnTo>
                <a:lnTo>
                  <a:pt x="390904" y="281091"/>
                </a:lnTo>
                <a:lnTo>
                  <a:pt x="422823" y="248331"/>
                </a:lnTo>
                <a:lnTo>
                  <a:pt x="446145" y="217107"/>
                </a:lnTo>
                <a:lnTo>
                  <a:pt x="470067" y="153451"/>
                </a:lnTo>
                <a:lnTo>
                  <a:pt x="471783" y="121326"/>
                </a:lnTo>
                <a:lnTo>
                  <a:pt x="466330" y="86964"/>
                </a:lnTo>
                <a:lnTo>
                  <a:pt x="451518" y="53743"/>
                </a:lnTo>
                <a:lnTo>
                  <a:pt x="425159" y="25041"/>
                </a:lnTo>
                <a:close/>
              </a:path>
            </a:pathLst>
          </a:custGeom>
          <a:ln w="41643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4225" y="374629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0" y="86296"/>
                </a:moveTo>
                <a:lnTo>
                  <a:pt x="6781" y="52704"/>
                </a:lnTo>
                <a:lnTo>
                  <a:pt x="25274" y="25274"/>
                </a:lnTo>
                <a:lnTo>
                  <a:pt x="52704" y="6781"/>
                </a:lnTo>
                <a:lnTo>
                  <a:pt x="86296" y="0"/>
                </a:lnTo>
              </a:path>
            </a:pathLst>
          </a:custGeom>
          <a:ln w="41643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1934" y="3470833"/>
            <a:ext cx="811530" cy="811530"/>
          </a:xfrm>
          <a:custGeom>
            <a:avLst/>
            <a:gdLst/>
            <a:ahLst/>
            <a:cxnLst/>
            <a:rect l="l" t="t" r="r" b="b"/>
            <a:pathLst>
              <a:path w="811529" h="811529">
                <a:moveTo>
                  <a:pt x="405676" y="811352"/>
                </a:moveTo>
                <a:lnTo>
                  <a:pt x="452987" y="808622"/>
                </a:lnTo>
                <a:lnTo>
                  <a:pt x="498695" y="800638"/>
                </a:lnTo>
                <a:lnTo>
                  <a:pt x="542495" y="787702"/>
                </a:lnTo>
                <a:lnTo>
                  <a:pt x="584084" y="770119"/>
                </a:lnTo>
                <a:lnTo>
                  <a:pt x="623156" y="748194"/>
                </a:lnTo>
                <a:lnTo>
                  <a:pt x="659407" y="722231"/>
                </a:lnTo>
                <a:lnTo>
                  <a:pt x="692534" y="692534"/>
                </a:lnTo>
                <a:lnTo>
                  <a:pt x="722231" y="659407"/>
                </a:lnTo>
                <a:lnTo>
                  <a:pt x="748194" y="623156"/>
                </a:lnTo>
                <a:lnTo>
                  <a:pt x="770119" y="584084"/>
                </a:lnTo>
                <a:lnTo>
                  <a:pt x="787702" y="542495"/>
                </a:lnTo>
                <a:lnTo>
                  <a:pt x="800638" y="498695"/>
                </a:lnTo>
                <a:lnTo>
                  <a:pt x="808622" y="452987"/>
                </a:lnTo>
                <a:lnTo>
                  <a:pt x="811352" y="405676"/>
                </a:lnTo>
                <a:lnTo>
                  <a:pt x="808622" y="358367"/>
                </a:lnTo>
                <a:lnTo>
                  <a:pt x="800638" y="312660"/>
                </a:lnTo>
                <a:lnTo>
                  <a:pt x="787702" y="268861"/>
                </a:lnTo>
                <a:lnTo>
                  <a:pt x="770119" y="227273"/>
                </a:lnTo>
                <a:lnTo>
                  <a:pt x="748194" y="188201"/>
                </a:lnTo>
                <a:lnTo>
                  <a:pt x="722231" y="151949"/>
                </a:lnTo>
                <a:lnTo>
                  <a:pt x="692534" y="118822"/>
                </a:lnTo>
                <a:lnTo>
                  <a:pt x="659407" y="89125"/>
                </a:lnTo>
                <a:lnTo>
                  <a:pt x="623156" y="63160"/>
                </a:lnTo>
                <a:lnTo>
                  <a:pt x="584084" y="41234"/>
                </a:lnTo>
                <a:lnTo>
                  <a:pt x="542495" y="23651"/>
                </a:lnTo>
                <a:lnTo>
                  <a:pt x="498695" y="10714"/>
                </a:lnTo>
                <a:lnTo>
                  <a:pt x="452987" y="2729"/>
                </a:lnTo>
                <a:lnTo>
                  <a:pt x="405676" y="0"/>
                </a:lnTo>
                <a:lnTo>
                  <a:pt x="358364" y="2729"/>
                </a:lnTo>
                <a:lnTo>
                  <a:pt x="312656" y="10714"/>
                </a:lnTo>
                <a:lnTo>
                  <a:pt x="268856" y="23651"/>
                </a:lnTo>
                <a:lnTo>
                  <a:pt x="227267" y="41234"/>
                </a:lnTo>
                <a:lnTo>
                  <a:pt x="188195" y="63160"/>
                </a:lnTo>
                <a:lnTo>
                  <a:pt x="151944" y="89125"/>
                </a:lnTo>
                <a:lnTo>
                  <a:pt x="118818" y="118822"/>
                </a:lnTo>
                <a:lnTo>
                  <a:pt x="89121" y="151949"/>
                </a:lnTo>
                <a:lnTo>
                  <a:pt x="63157" y="188201"/>
                </a:lnTo>
                <a:lnTo>
                  <a:pt x="41232" y="227273"/>
                </a:lnTo>
                <a:lnTo>
                  <a:pt x="23649" y="268861"/>
                </a:lnTo>
                <a:lnTo>
                  <a:pt x="10713" y="312660"/>
                </a:lnTo>
                <a:lnTo>
                  <a:pt x="2729" y="358367"/>
                </a:lnTo>
                <a:lnTo>
                  <a:pt x="0" y="405676"/>
                </a:lnTo>
                <a:lnTo>
                  <a:pt x="2729" y="452987"/>
                </a:lnTo>
                <a:lnTo>
                  <a:pt x="10713" y="498695"/>
                </a:lnTo>
                <a:lnTo>
                  <a:pt x="23649" y="542495"/>
                </a:lnTo>
                <a:lnTo>
                  <a:pt x="41232" y="584084"/>
                </a:lnTo>
                <a:lnTo>
                  <a:pt x="63157" y="623156"/>
                </a:lnTo>
                <a:lnTo>
                  <a:pt x="89121" y="659407"/>
                </a:lnTo>
                <a:lnTo>
                  <a:pt x="118818" y="692534"/>
                </a:lnTo>
                <a:lnTo>
                  <a:pt x="151944" y="722231"/>
                </a:lnTo>
                <a:lnTo>
                  <a:pt x="188195" y="748194"/>
                </a:lnTo>
                <a:lnTo>
                  <a:pt x="227267" y="770119"/>
                </a:lnTo>
                <a:lnTo>
                  <a:pt x="268856" y="787702"/>
                </a:lnTo>
                <a:lnTo>
                  <a:pt x="312656" y="800638"/>
                </a:lnTo>
                <a:lnTo>
                  <a:pt x="358364" y="808622"/>
                </a:lnTo>
                <a:lnTo>
                  <a:pt x="405676" y="811352"/>
                </a:lnTo>
                <a:close/>
              </a:path>
            </a:pathLst>
          </a:custGeom>
          <a:ln w="6247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6433" y="6181191"/>
            <a:ext cx="33020" cy="179705"/>
          </a:xfrm>
          <a:custGeom>
            <a:avLst/>
            <a:gdLst/>
            <a:ahLst/>
            <a:cxnLst/>
            <a:rect l="l" t="t" r="r" b="b"/>
            <a:pathLst>
              <a:path w="33020" h="179704">
                <a:moveTo>
                  <a:pt x="32619" y="0"/>
                </a:moveTo>
                <a:lnTo>
                  <a:pt x="30448" y="3340"/>
                </a:lnTo>
                <a:lnTo>
                  <a:pt x="28149" y="6984"/>
                </a:lnTo>
                <a:lnTo>
                  <a:pt x="26117" y="10147"/>
                </a:lnTo>
                <a:lnTo>
                  <a:pt x="7219" y="54084"/>
                </a:lnTo>
                <a:lnTo>
                  <a:pt x="0" y="101961"/>
                </a:lnTo>
                <a:lnTo>
                  <a:pt x="6457" y="146239"/>
                </a:lnTo>
                <a:lnTo>
                  <a:pt x="28594" y="179374"/>
                </a:lnTo>
                <a:lnTo>
                  <a:pt x="32619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52801" y="5589561"/>
            <a:ext cx="91579" cy="229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23617" y="6036221"/>
            <a:ext cx="85725" cy="342265"/>
          </a:xfrm>
          <a:custGeom>
            <a:avLst/>
            <a:gdLst/>
            <a:ahLst/>
            <a:cxnLst/>
            <a:rect l="l" t="t" r="r" b="b"/>
            <a:pathLst>
              <a:path w="85725" h="342264">
                <a:moveTo>
                  <a:pt x="47358" y="0"/>
                </a:moveTo>
                <a:lnTo>
                  <a:pt x="35354" y="19437"/>
                </a:lnTo>
                <a:lnTo>
                  <a:pt x="23402" y="38473"/>
                </a:lnTo>
                <a:lnTo>
                  <a:pt x="11589" y="57030"/>
                </a:lnTo>
                <a:lnTo>
                  <a:pt x="0" y="75031"/>
                </a:lnTo>
                <a:lnTo>
                  <a:pt x="10845" y="342176"/>
                </a:lnTo>
                <a:lnTo>
                  <a:pt x="31542" y="339431"/>
                </a:lnTo>
                <a:lnTo>
                  <a:pt x="50831" y="332535"/>
                </a:lnTo>
                <a:lnTo>
                  <a:pt x="68720" y="322036"/>
                </a:lnTo>
                <a:lnTo>
                  <a:pt x="85217" y="308483"/>
                </a:lnTo>
                <a:lnTo>
                  <a:pt x="47358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01061" y="5930303"/>
            <a:ext cx="102870" cy="352425"/>
          </a:xfrm>
          <a:custGeom>
            <a:avLst/>
            <a:gdLst/>
            <a:ahLst/>
            <a:cxnLst/>
            <a:rect l="l" t="t" r="r" b="b"/>
            <a:pathLst>
              <a:path w="102870" h="352425">
                <a:moveTo>
                  <a:pt x="30225" y="0"/>
                </a:moveTo>
                <a:lnTo>
                  <a:pt x="29273" y="2247"/>
                </a:lnTo>
                <a:lnTo>
                  <a:pt x="28447" y="4292"/>
                </a:lnTo>
                <a:lnTo>
                  <a:pt x="27406" y="6070"/>
                </a:lnTo>
                <a:lnTo>
                  <a:pt x="5727" y="45440"/>
                </a:lnTo>
                <a:lnTo>
                  <a:pt x="0" y="55422"/>
                </a:lnTo>
                <a:lnTo>
                  <a:pt x="55206" y="351929"/>
                </a:lnTo>
                <a:lnTo>
                  <a:pt x="66977" y="332019"/>
                </a:lnTo>
                <a:lnTo>
                  <a:pt x="78849" y="311738"/>
                </a:lnTo>
                <a:lnTo>
                  <a:pt x="90695" y="291313"/>
                </a:lnTo>
                <a:lnTo>
                  <a:pt x="102387" y="270967"/>
                </a:lnTo>
                <a:lnTo>
                  <a:pt x="30225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29218" y="5600496"/>
            <a:ext cx="76758" cy="2348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57335" y="5604814"/>
            <a:ext cx="214629" cy="537210"/>
          </a:xfrm>
          <a:custGeom>
            <a:avLst/>
            <a:gdLst/>
            <a:ahLst/>
            <a:cxnLst/>
            <a:rect l="l" t="t" r="r" b="b"/>
            <a:pathLst>
              <a:path w="214629" h="537210">
                <a:moveTo>
                  <a:pt x="0" y="0"/>
                </a:moveTo>
                <a:lnTo>
                  <a:pt x="179590" y="537121"/>
                </a:lnTo>
                <a:lnTo>
                  <a:pt x="189901" y="518448"/>
                </a:lnTo>
                <a:lnTo>
                  <a:pt x="199272" y="501162"/>
                </a:lnTo>
                <a:lnTo>
                  <a:pt x="207562" y="485631"/>
                </a:lnTo>
                <a:lnTo>
                  <a:pt x="214629" y="472147"/>
                </a:lnTo>
                <a:lnTo>
                  <a:pt x="16700" y="2171"/>
                </a:lnTo>
                <a:lnTo>
                  <a:pt x="11366" y="1473"/>
                </a:lnTo>
                <a:lnTo>
                  <a:pt x="5676" y="825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25839" y="6210401"/>
            <a:ext cx="68694" cy="157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89099" y="5608332"/>
            <a:ext cx="413384" cy="749935"/>
          </a:xfrm>
          <a:custGeom>
            <a:avLst/>
            <a:gdLst/>
            <a:ahLst/>
            <a:cxnLst/>
            <a:rect l="l" t="t" r="r" b="b"/>
            <a:pathLst>
              <a:path w="413384" h="749935">
                <a:moveTo>
                  <a:pt x="264532" y="413179"/>
                </a:moveTo>
                <a:lnTo>
                  <a:pt x="230781" y="413179"/>
                </a:lnTo>
                <a:lnTo>
                  <a:pt x="241371" y="419214"/>
                </a:lnTo>
                <a:lnTo>
                  <a:pt x="248173" y="432698"/>
                </a:lnTo>
                <a:lnTo>
                  <a:pt x="249885" y="451980"/>
                </a:lnTo>
                <a:lnTo>
                  <a:pt x="248534" y="469915"/>
                </a:lnTo>
                <a:lnTo>
                  <a:pt x="246507" y="496176"/>
                </a:lnTo>
                <a:lnTo>
                  <a:pt x="372440" y="749668"/>
                </a:lnTo>
                <a:lnTo>
                  <a:pt x="389202" y="736261"/>
                </a:lnTo>
                <a:lnTo>
                  <a:pt x="400573" y="717315"/>
                </a:lnTo>
                <a:lnTo>
                  <a:pt x="408016" y="692739"/>
                </a:lnTo>
                <a:lnTo>
                  <a:pt x="412991" y="662444"/>
                </a:lnTo>
                <a:lnTo>
                  <a:pt x="264532" y="413179"/>
                </a:lnTo>
                <a:close/>
              </a:path>
              <a:path w="413384" h="749935">
                <a:moveTo>
                  <a:pt x="0" y="0"/>
                </a:moveTo>
                <a:lnTo>
                  <a:pt x="209905" y="422541"/>
                </a:lnTo>
                <a:lnTo>
                  <a:pt x="212585" y="420027"/>
                </a:lnTo>
                <a:lnTo>
                  <a:pt x="215150" y="417677"/>
                </a:lnTo>
                <a:lnTo>
                  <a:pt x="217703" y="416242"/>
                </a:lnTo>
                <a:lnTo>
                  <a:pt x="230781" y="413179"/>
                </a:lnTo>
                <a:lnTo>
                  <a:pt x="264532" y="413179"/>
                </a:lnTo>
                <a:lnTo>
                  <a:pt x="19303" y="1435"/>
                </a:lnTo>
                <a:lnTo>
                  <a:pt x="13309" y="1130"/>
                </a:lnTo>
                <a:lnTo>
                  <a:pt x="6769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25865" y="5610326"/>
            <a:ext cx="391160" cy="565150"/>
          </a:xfrm>
          <a:custGeom>
            <a:avLst/>
            <a:gdLst/>
            <a:ahLst/>
            <a:cxnLst/>
            <a:rect l="l" t="t" r="r" b="b"/>
            <a:pathLst>
              <a:path w="391159" h="565150">
                <a:moveTo>
                  <a:pt x="0" y="38"/>
                </a:moveTo>
                <a:lnTo>
                  <a:pt x="385673" y="564603"/>
                </a:lnTo>
                <a:lnTo>
                  <a:pt x="387162" y="540716"/>
                </a:lnTo>
                <a:lnTo>
                  <a:pt x="388466" y="515716"/>
                </a:lnTo>
                <a:lnTo>
                  <a:pt x="391096" y="460133"/>
                </a:lnTo>
                <a:lnTo>
                  <a:pt x="22580" y="253"/>
                </a:lnTo>
                <a:lnTo>
                  <a:pt x="8369" y="253"/>
                </a:lnTo>
                <a:lnTo>
                  <a:pt x="0" y="38"/>
                </a:lnTo>
                <a:close/>
              </a:path>
              <a:path w="391159" h="565150">
                <a:moveTo>
                  <a:pt x="22377" y="0"/>
                </a:moveTo>
                <a:lnTo>
                  <a:pt x="15824" y="253"/>
                </a:lnTo>
                <a:lnTo>
                  <a:pt x="22580" y="253"/>
                </a:lnTo>
                <a:lnTo>
                  <a:pt x="22377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7940" y="5603328"/>
            <a:ext cx="357505" cy="394335"/>
          </a:xfrm>
          <a:custGeom>
            <a:avLst/>
            <a:gdLst/>
            <a:ahLst/>
            <a:cxnLst/>
            <a:rect l="l" t="t" r="r" b="b"/>
            <a:pathLst>
              <a:path w="357504" h="394335">
                <a:moveTo>
                  <a:pt x="22732" y="0"/>
                </a:moveTo>
                <a:lnTo>
                  <a:pt x="18224" y="1523"/>
                </a:lnTo>
                <a:lnTo>
                  <a:pt x="13487" y="2857"/>
                </a:lnTo>
                <a:lnTo>
                  <a:pt x="8635" y="4076"/>
                </a:lnTo>
                <a:lnTo>
                  <a:pt x="7632" y="4419"/>
                </a:lnTo>
                <a:lnTo>
                  <a:pt x="6032" y="4724"/>
                </a:lnTo>
                <a:lnTo>
                  <a:pt x="4076" y="4991"/>
                </a:lnTo>
                <a:lnTo>
                  <a:pt x="2997" y="5206"/>
                </a:lnTo>
                <a:lnTo>
                  <a:pt x="1435" y="5333"/>
                </a:lnTo>
                <a:lnTo>
                  <a:pt x="0" y="5638"/>
                </a:lnTo>
                <a:lnTo>
                  <a:pt x="352805" y="393826"/>
                </a:lnTo>
                <a:lnTo>
                  <a:pt x="353237" y="386803"/>
                </a:lnTo>
                <a:lnTo>
                  <a:pt x="353720" y="379514"/>
                </a:lnTo>
                <a:lnTo>
                  <a:pt x="354152" y="372097"/>
                </a:lnTo>
                <a:lnTo>
                  <a:pt x="354329" y="369925"/>
                </a:lnTo>
                <a:lnTo>
                  <a:pt x="354406" y="367715"/>
                </a:lnTo>
                <a:lnTo>
                  <a:pt x="354672" y="365594"/>
                </a:lnTo>
                <a:lnTo>
                  <a:pt x="354926" y="359702"/>
                </a:lnTo>
                <a:lnTo>
                  <a:pt x="355282" y="353758"/>
                </a:lnTo>
                <a:lnTo>
                  <a:pt x="355587" y="347776"/>
                </a:lnTo>
                <a:lnTo>
                  <a:pt x="355663" y="344385"/>
                </a:lnTo>
                <a:lnTo>
                  <a:pt x="355930" y="341007"/>
                </a:lnTo>
                <a:lnTo>
                  <a:pt x="356107" y="337578"/>
                </a:lnTo>
                <a:lnTo>
                  <a:pt x="356539" y="330644"/>
                </a:lnTo>
                <a:lnTo>
                  <a:pt x="357060" y="323532"/>
                </a:lnTo>
                <a:lnTo>
                  <a:pt x="357441" y="316458"/>
                </a:lnTo>
                <a:lnTo>
                  <a:pt x="22732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08631" y="5581662"/>
            <a:ext cx="337820" cy="283845"/>
          </a:xfrm>
          <a:custGeom>
            <a:avLst/>
            <a:gdLst/>
            <a:ahLst/>
            <a:cxnLst/>
            <a:rect l="l" t="t" r="r" b="b"/>
            <a:pathLst>
              <a:path w="337820" h="283845">
                <a:moveTo>
                  <a:pt x="15824" y="0"/>
                </a:moveTo>
                <a:lnTo>
                  <a:pt x="12268" y="6083"/>
                </a:lnTo>
                <a:lnTo>
                  <a:pt x="6769" y="10845"/>
                </a:lnTo>
                <a:lnTo>
                  <a:pt x="0" y="14490"/>
                </a:lnTo>
                <a:lnTo>
                  <a:pt x="322707" y="283540"/>
                </a:lnTo>
                <a:lnTo>
                  <a:pt x="325336" y="268945"/>
                </a:lnTo>
                <a:lnTo>
                  <a:pt x="328590" y="254892"/>
                </a:lnTo>
                <a:lnTo>
                  <a:pt x="332543" y="241481"/>
                </a:lnTo>
                <a:lnTo>
                  <a:pt x="337273" y="228815"/>
                </a:lnTo>
                <a:lnTo>
                  <a:pt x="15824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22487" y="5536260"/>
            <a:ext cx="397510" cy="239395"/>
          </a:xfrm>
          <a:custGeom>
            <a:avLst/>
            <a:gdLst/>
            <a:ahLst/>
            <a:cxnLst/>
            <a:rect l="l" t="t" r="r" b="b"/>
            <a:pathLst>
              <a:path w="397509" h="239395">
                <a:moveTo>
                  <a:pt x="0" y="0"/>
                </a:moveTo>
                <a:lnTo>
                  <a:pt x="2626" y="7572"/>
                </a:lnTo>
                <a:lnTo>
                  <a:pt x="4449" y="14517"/>
                </a:lnTo>
                <a:lnTo>
                  <a:pt x="5556" y="20893"/>
                </a:lnTo>
                <a:lnTo>
                  <a:pt x="6032" y="26758"/>
                </a:lnTo>
                <a:lnTo>
                  <a:pt x="346684" y="238785"/>
                </a:lnTo>
                <a:lnTo>
                  <a:pt x="351116" y="234530"/>
                </a:lnTo>
                <a:lnTo>
                  <a:pt x="355841" y="230505"/>
                </a:lnTo>
                <a:lnTo>
                  <a:pt x="361353" y="227469"/>
                </a:lnTo>
                <a:lnTo>
                  <a:pt x="397217" y="206997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7264" y="5489168"/>
            <a:ext cx="532765" cy="227329"/>
          </a:xfrm>
          <a:custGeom>
            <a:avLst/>
            <a:gdLst/>
            <a:ahLst/>
            <a:cxnLst/>
            <a:rect l="l" t="t" r="r" b="b"/>
            <a:pathLst>
              <a:path w="532765" h="227329">
                <a:moveTo>
                  <a:pt x="0" y="0"/>
                </a:moveTo>
                <a:lnTo>
                  <a:pt x="4058" y="6527"/>
                </a:lnTo>
                <a:lnTo>
                  <a:pt x="7756" y="12734"/>
                </a:lnTo>
                <a:lnTo>
                  <a:pt x="11154" y="18680"/>
                </a:lnTo>
                <a:lnTo>
                  <a:pt x="14312" y="24422"/>
                </a:lnTo>
                <a:lnTo>
                  <a:pt x="470115" y="226860"/>
                </a:lnTo>
                <a:lnTo>
                  <a:pt x="502637" y="207894"/>
                </a:lnTo>
                <a:lnTo>
                  <a:pt x="517950" y="198679"/>
                </a:lnTo>
                <a:lnTo>
                  <a:pt x="532434" y="189699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33217" y="5542813"/>
            <a:ext cx="288925" cy="99695"/>
          </a:xfrm>
          <a:custGeom>
            <a:avLst/>
            <a:gdLst/>
            <a:ahLst/>
            <a:cxnLst/>
            <a:rect l="l" t="t" r="r" b="b"/>
            <a:pathLst>
              <a:path w="288925" h="99695">
                <a:moveTo>
                  <a:pt x="73685" y="0"/>
                </a:moveTo>
                <a:lnTo>
                  <a:pt x="51456" y="9759"/>
                </a:lnTo>
                <a:lnTo>
                  <a:pt x="31873" y="17668"/>
                </a:lnTo>
                <a:lnTo>
                  <a:pt x="14753" y="23877"/>
                </a:lnTo>
                <a:lnTo>
                  <a:pt x="0" y="28536"/>
                </a:lnTo>
                <a:lnTo>
                  <a:pt x="246900" y="99441"/>
                </a:lnTo>
                <a:lnTo>
                  <a:pt x="248767" y="98056"/>
                </a:lnTo>
                <a:lnTo>
                  <a:pt x="250634" y="96494"/>
                </a:lnTo>
                <a:lnTo>
                  <a:pt x="252234" y="95059"/>
                </a:lnTo>
                <a:lnTo>
                  <a:pt x="252488" y="94894"/>
                </a:lnTo>
                <a:lnTo>
                  <a:pt x="252755" y="94589"/>
                </a:lnTo>
                <a:lnTo>
                  <a:pt x="253098" y="94322"/>
                </a:lnTo>
                <a:lnTo>
                  <a:pt x="255092" y="92506"/>
                </a:lnTo>
                <a:lnTo>
                  <a:pt x="256654" y="90728"/>
                </a:lnTo>
                <a:lnTo>
                  <a:pt x="258521" y="88773"/>
                </a:lnTo>
                <a:lnTo>
                  <a:pt x="261467" y="85915"/>
                </a:lnTo>
                <a:lnTo>
                  <a:pt x="264680" y="82880"/>
                </a:lnTo>
                <a:lnTo>
                  <a:pt x="267322" y="79794"/>
                </a:lnTo>
                <a:lnTo>
                  <a:pt x="270357" y="76504"/>
                </a:lnTo>
                <a:lnTo>
                  <a:pt x="272834" y="72771"/>
                </a:lnTo>
                <a:lnTo>
                  <a:pt x="275348" y="69215"/>
                </a:lnTo>
                <a:lnTo>
                  <a:pt x="276390" y="67868"/>
                </a:lnTo>
                <a:lnTo>
                  <a:pt x="277736" y="66433"/>
                </a:lnTo>
                <a:lnTo>
                  <a:pt x="278511" y="65011"/>
                </a:lnTo>
                <a:lnTo>
                  <a:pt x="282816" y="58369"/>
                </a:lnTo>
                <a:lnTo>
                  <a:pt x="285927" y="51473"/>
                </a:lnTo>
                <a:lnTo>
                  <a:pt x="288658" y="44411"/>
                </a:lnTo>
                <a:lnTo>
                  <a:pt x="73685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72017" y="5453075"/>
            <a:ext cx="285115" cy="94615"/>
          </a:xfrm>
          <a:custGeom>
            <a:avLst/>
            <a:gdLst/>
            <a:ahLst/>
            <a:cxnLst/>
            <a:rect l="l" t="t" r="r" b="b"/>
            <a:pathLst>
              <a:path w="285115" h="94614">
                <a:moveTo>
                  <a:pt x="0" y="0"/>
                </a:moveTo>
                <a:lnTo>
                  <a:pt x="3987" y="6070"/>
                </a:lnTo>
                <a:lnTo>
                  <a:pt x="8242" y="12230"/>
                </a:lnTo>
                <a:lnTo>
                  <a:pt x="12966" y="17779"/>
                </a:lnTo>
                <a:lnTo>
                  <a:pt x="13055" y="18033"/>
                </a:lnTo>
                <a:lnTo>
                  <a:pt x="13233" y="18211"/>
                </a:lnTo>
                <a:lnTo>
                  <a:pt x="276910" y="94018"/>
                </a:lnTo>
                <a:lnTo>
                  <a:pt x="276910" y="89598"/>
                </a:lnTo>
                <a:lnTo>
                  <a:pt x="277431" y="84747"/>
                </a:lnTo>
                <a:lnTo>
                  <a:pt x="278422" y="79451"/>
                </a:lnTo>
                <a:lnTo>
                  <a:pt x="279768" y="73202"/>
                </a:lnTo>
                <a:lnTo>
                  <a:pt x="281812" y="66306"/>
                </a:lnTo>
                <a:lnTo>
                  <a:pt x="284619" y="58762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57958" y="5426532"/>
            <a:ext cx="327660" cy="57150"/>
          </a:xfrm>
          <a:custGeom>
            <a:avLst/>
            <a:gdLst/>
            <a:ahLst/>
            <a:cxnLst/>
            <a:rect l="l" t="t" r="r" b="b"/>
            <a:pathLst>
              <a:path w="327659" h="57150">
                <a:moveTo>
                  <a:pt x="0" y="0"/>
                </a:moveTo>
                <a:lnTo>
                  <a:pt x="787" y="1689"/>
                </a:lnTo>
                <a:lnTo>
                  <a:pt x="1435" y="3594"/>
                </a:lnTo>
                <a:lnTo>
                  <a:pt x="3479" y="8064"/>
                </a:lnTo>
                <a:lnTo>
                  <a:pt x="5080" y="10845"/>
                </a:lnTo>
                <a:lnTo>
                  <a:pt x="6515" y="13487"/>
                </a:lnTo>
                <a:lnTo>
                  <a:pt x="310781" y="56896"/>
                </a:lnTo>
                <a:lnTo>
                  <a:pt x="312813" y="52565"/>
                </a:lnTo>
                <a:lnTo>
                  <a:pt x="314515" y="48653"/>
                </a:lnTo>
                <a:lnTo>
                  <a:pt x="316979" y="43929"/>
                </a:lnTo>
                <a:lnTo>
                  <a:pt x="320929" y="35775"/>
                </a:lnTo>
                <a:lnTo>
                  <a:pt x="324269" y="28486"/>
                </a:lnTo>
                <a:lnTo>
                  <a:pt x="327215" y="21285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68459" y="5476683"/>
            <a:ext cx="160020" cy="58419"/>
          </a:xfrm>
          <a:custGeom>
            <a:avLst/>
            <a:gdLst/>
            <a:ahLst/>
            <a:cxnLst/>
            <a:rect l="l" t="t" r="r" b="b"/>
            <a:pathLst>
              <a:path w="160020" h="58420">
                <a:moveTo>
                  <a:pt x="81838" y="0"/>
                </a:moveTo>
                <a:lnTo>
                  <a:pt x="24066" y="22035"/>
                </a:lnTo>
                <a:lnTo>
                  <a:pt x="11852" y="28833"/>
                </a:lnTo>
                <a:lnTo>
                  <a:pt x="0" y="35307"/>
                </a:lnTo>
                <a:lnTo>
                  <a:pt x="159765" y="57989"/>
                </a:lnTo>
                <a:lnTo>
                  <a:pt x="148785" y="26046"/>
                </a:lnTo>
                <a:lnTo>
                  <a:pt x="123110" y="4027"/>
                </a:lnTo>
                <a:lnTo>
                  <a:pt x="81838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49601" y="5371960"/>
            <a:ext cx="354330" cy="45085"/>
          </a:xfrm>
          <a:custGeom>
            <a:avLst/>
            <a:gdLst/>
            <a:ahLst/>
            <a:cxnLst/>
            <a:rect l="l" t="t" r="r" b="b"/>
            <a:pathLst>
              <a:path w="354329" h="45085">
                <a:moveTo>
                  <a:pt x="354050" y="0"/>
                </a:moveTo>
                <a:lnTo>
                  <a:pt x="0" y="29883"/>
                </a:lnTo>
                <a:lnTo>
                  <a:pt x="1168" y="34645"/>
                </a:lnTo>
                <a:lnTo>
                  <a:pt x="2603" y="39243"/>
                </a:lnTo>
                <a:lnTo>
                  <a:pt x="4114" y="43802"/>
                </a:lnTo>
                <a:lnTo>
                  <a:pt x="346684" y="44881"/>
                </a:lnTo>
                <a:lnTo>
                  <a:pt x="348716" y="37680"/>
                </a:lnTo>
                <a:lnTo>
                  <a:pt x="350329" y="30657"/>
                </a:lnTo>
                <a:lnTo>
                  <a:pt x="351497" y="23761"/>
                </a:lnTo>
                <a:lnTo>
                  <a:pt x="352844" y="16090"/>
                </a:lnTo>
                <a:lnTo>
                  <a:pt x="353542" y="8191"/>
                </a:lnTo>
                <a:lnTo>
                  <a:pt x="35405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45423" y="5296471"/>
            <a:ext cx="358775" cy="95250"/>
          </a:xfrm>
          <a:custGeom>
            <a:avLst/>
            <a:gdLst/>
            <a:ahLst/>
            <a:cxnLst/>
            <a:rect l="l" t="t" r="r" b="b"/>
            <a:pathLst>
              <a:path w="358775" h="95250">
                <a:moveTo>
                  <a:pt x="350494" y="0"/>
                </a:moveTo>
                <a:lnTo>
                  <a:pt x="0" y="82003"/>
                </a:lnTo>
                <a:lnTo>
                  <a:pt x="520" y="86512"/>
                </a:lnTo>
                <a:lnTo>
                  <a:pt x="1041" y="90766"/>
                </a:lnTo>
                <a:lnTo>
                  <a:pt x="1854" y="95186"/>
                </a:lnTo>
                <a:lnTo>
                  <a:pt x="358216" y="42494"/>
                </a:lnTo>
                <a:lnTo>
                  <a:pt x="357172" y="31380"/>
                </a:lnTo>
                <a:lnTo>
                  <a:pt x="355541" y="20575"/>
                </a:lnTo>
                <a:lnTo>
                  <a:pt x="353317" y="10106"/>
                </a:lnTo>
                <a:lnTo>
                  <a:pt x="350494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43987" y="5229059"/>
            <a:ext cx="338455" cy="138430"/>
          </a:xfrm>
          <a:custGeom>
            <a:avLst/>
            <a:gdLst/>
            <a:ahLst/>
            <a:cxnLst/>
            <a:rect l="l" t="t" r="r" b="b"/>
            <a:pathLst>
              <a:path w="338454" h="138429">
                <a:moveTo>
                  <a:pt x="311035" y="0"/>
                </a:moveTo>
                <a:lnTo>
                  <a:pt x="254" y="123951"/>
                </a:lnTo>
                <a:lnTo>
                  <a:pt x="254" y="124421"/>
                </a:lnTo>
                <a:lnTo>
                  <a:pt x="0" y="124942"/>
                </a:lnTo>
                <a:lnTo>
                  <a:pt x="0" y="129806"/>
                </a:lnTo>
                <a:lnTo>
                  <a:pt x="254" y="133921"/>
                </a:lnTo>
                <a:lnTo>
                  <a:pt x="431" y="138264"/>
                </a:lnTo>
                <a:lnTo>
                  <a:pt x="338048" y="34912"/>
                </a:lnTo>
                <a:lnTo>
                  <a:pt x="332207" y="25431"/>
                </a:lnTo>
                <a:lnTo>
                  <a:pt x="325747" y="16446"/>
                </a:lnTo>
                <a:lnTo>
                  <a:pt x="318683" y="7966"/>
                </a:lnTo>
                <a:lnTo>
                  <a:pt x="311035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45499" y="5185193"/>
            <a:ext cx="273685" cy="152400"/>
          </a:xfrm>
          <a:custGeom>
            <a:avLst/>
            <a:gdLst/>
            <a:ahLst/>
            <a:cxnLst/>
            <a:rect l="l" t="t" r="r" b="b"/>
            <a:pathLst>
              <a:path w="273684" h="152400">
                <a:moveTo>
                  <a:pt x="224815" y="0"/>
                </a:moveTo>
                <a:lnTo>
                  <a:pt x="4152" y="132702"/>
                </a:lnTo>
                <a:lnTo>
                  <a:pt x="4076" y="133184"/>
                </a:lnTo>
                <a:lnTo>
                  <a:pt x="3898" y="133578"/>
                </a:lnTo>
                <a:lnTo>
                  <a:pt x="3721" y="134137"/>
                </a:lnTo>
                <a:lnTo>
                  <a:pt x="2641" y="138176"/>
                </a:lnTo>
                <a:lnTo>
                  <a:pt x="863" y="148056"/>
                </a:lnTo>
                <a:lnTo>
                  <a:pt x="342" y="149745"/>
                </a:lnTo>
                <a:lnTo>
                  <a:pt x="165" y="151523"/>
                </a:lnTo>
                <a:lnTo>
                  <a:pt x="76" y="151739"/>
                </a:lnTo>
                <a:lnTo>
                  <a:pt x="0" y="152349"/>
                </a:lnTo>
                <a:lnTo>
                  <a:pt x="273430" y="17602"/>
                </a:lnTo>
                <a:lnTo>
                  <a:pt x="262127" y="12164"/>
                </a:lnTo>
                <a:lnTo>
                  <a:pt x="250228" y="7386"/>
                </a:lnTo>
                <a:lnTo>
                  <a:pt x="237776" y="3316"/>
                </a:lnTo>
                <a:lnTo>
                  <a:pt x="224815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8118" y="5180609"/>
            <a:ext cx="163136" cy="114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87511" y="5539546"/>
            <a:ext cx="275983" cy="248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34761" y="1496720"/>
            <a:ext cx="716915" cy="716915"/>
          </a:xfrm>
          <a:custGeom>
            <a:avLst/>
            <a:gdLst/>
            <a:ahLst/>
            <a:cxnLst/>
            <a:rect l="l" t="t" r="r" b="b"/>
            <a:pathLst>
              <a:path w="716914" h="716914">
                <a:moveTo>
                  <a:pt x="358013" y="0"/>
                </a:moveTo>
                <a:lnTo>
                  <a:pt x="309515" y="3277"/>
                </a:lnTo>
                <a:lnTo>
                  <a:pt x="262981" y="12798"/>
                </a:lnTo>
                <a:lnTo>
                  <a:pt x="218839" y="28134"/>
                </a:lnTo>
                <a:lnTo>
                  <a:pt x="177519" y="48859"/>
                </a:lnTo>
                <a:lnTo>
                  <a:pt x="139449" y="74543"/>
                </a:lnTo>
                <a:lnTo>
                  <a:pt x="105059" y="104759"/>
                </a:lnTo>
                <a:lnTo>
                  <a:pt x="74746" y="139122"/>
                </a:lnTo>
                <a:lnTo>
                  <a:pt x="49031" y="177073"/>
                </a:lnTo>
                <a:lnTo>
                  <a:pt x="28252" y="218316"/>
                </a:lnTo>
                <a:lnTo>
                  <a:pt x="12867" y="262379"/>
                </a:lnTo>
                <a:lnTo>
                  <a:pt x="3307" y="308833"/>
                </a:lnTo>
                <a:lnTo>
                  <a:pt x="0" y="357250"/>
                </a:lnTo>
                <a:lnTo>
                  <a:pt x="3246" y="405956"/>
                </a:lnTo>
                <a:lnTo>
                  <a:pt x="12769" y="452691"/>
                </a:lnTo>
                <a:lnTo>
                  <a:pt x="28137" y="497025"/>
                </a:lnTo>
                <a:lnTo>
                  <a:pt x="48919" y="538526"/>
                </a:lnTo>
                <a:lnTo>
                  <a:pt x="74686" y="576761"/>
                </a:lnTo>
                <a:lnTo>
                  <a:pt x="105006" y="611300"/>
                </a:lnTo>
                <a:lnTo>
                  <a:pt x="139449" y="641709"/>
                </a:lnTo>
                <a:lnTo>
                  <a:pt x="177584" y="667559"/>
                </a:lnTo>
                <a:lnTo>
                  <a:pt x="218980" y="688415"/>
                </a:lnTo>
                <a:lnTo>
                  <a:pt x="263208" y="703847"/>
                </a:lnTo>
                <a:lnTo>
                  <a:pt x="309835" y="713423"/>
                </a:lnTo>
                <a:lnTo>
                  <a:pt x="358432" y="716711"/>
                </a:lnTo>
                <a:lnTo>
                  <a:pt x="407054" y="713423"/>
                </a:lnTo>
                <a:lnTo>
                  <a:pt x="453560" y="703904"/>
                </a:lnTo>
                <a:lnTo>
                  <a:pt x="497737" y="688537"/>
                </a:lnTo>
                <a:lnTo>
                  <a:pt x="539087" y="667765"/>
                </a:lnTo>
                <a:lnTo>
                  <a:pt x="577180" y="642018"/>
                </a:lnTo>
                <a:lnTo>
                  <a:pt x="611589" y="611722"/>
                </a:lnTo>
                <a:lnTo>
                  <a:pt x="641885" y="577306"/>
                </a:lnTo>
                <a:lnTo>
                  <a:pt x="667641" y="539199"/>
                </a:lnTo>
                <a:lnTo>
                  <a:pt x="688428" y="497829"/>
                </a:lnTo>
                <a:lnTo>
                  <a:pt x="703819" y="453623"/>
                </a:lnTo>
                <a:lnTo>
                  <a:pt x="713385" y="407010"/>
                </a:lnTo>
                <a:lnTo>
                  <a:pt x="716699" y="358419"/>
                </a:lnTo>
                <a:lnTo>
                  <a:pt x="713473" y="309653"/>
                </a:lnTo>
                <a:lnTo>
                  <a:pt x="703994" y="262920"/>
                </a:lnTo>
                <a:lnTo>
                  <a:pt x="688684" y="218639"/>
                </a:lnTo>
                <a:lnTo>
                  <a:pt x="667964" y="177233"/>
                </a:lnTo>
                <a:lnTo>
                  <a:pt x="642216" y="139078"/>
                </a:lnTo>
                <a:lnTo>
                  <a:pt x="611979" y="104728"/>
                </a:lnTo>
                <a:lnTo>
                  <a:pt x="577557" y="74472"/>
                </a:lnTo>
                <a:lnTo>
                  <a:pt x="539411" y="48775"/>
                </a:lnTo>
                <a:lnTo>
                  <a:pt x="497962" y="28058"/>
                </a:lnTo>
                <a:lnTo>
                  <a:pt x="453632" y="12742"/>
                </a:lnTo>
                <a:lnTo>
                  <a:pt x="406841" y="3249"/>
                </a:lnTo>
                <a:lnTo>
                  <a:pt x="3580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54307" y="1516265"/>
            <a:ext cx="678180" cy="678180"/>
          </a:xfrm>
          <a:custGeom>
            <a:avLst/>
            <a:gdLst/>
            <a:ahLst/>
            <a:cxnLst/>
            <a:rect l="l" t="t" r="r" b="b"/>
            <a:pathLst>
              <a:path w="678179" h="678180">
                <a:moveTo>
                  <a:pt x="338480" y="0"/>
                </a:moveTo>
                <a:lnTo>
                  <a:pt x="292626" y="3096"/>
                </a:lnTo>
                <a:lnTo>
                  <a:pt x="248628" y="12096"/>
                </a:lnTo>
                <a:lnTo>
                  <a:pt x="206893" y="26596"/>
                </a:lnTo>
                <a:lnTo>
                  <a:pt x="167826" y="46190"/>
                </a:lnTo>
                <a:lnTo>
                  <a:pt x="131832" y="70474"/>
                </a:lnTo>
                <a:lnTo>
                  <a:pt x="99317" y="99042"/>
                </a:lnTo>
                <a:lnTo>
                  <a:pt x="70656" y="131535"/>
                </a:lnTo>
                <a:lnTo>
                  <a:pt x="46346" y="167415"/>
                </a:lnTo>
                <a:lnTo>
                  <a:pt x="26702" y="206409"/>
                </a:lnTo>
                <a:lnTo>
                  <a:pt x="12159" y="248070"/>
                </a:lnTo>
                <a:lnTo>
                  <a:pt x="3123" y="291991"/>
                </a:lnTo>
                <a:lnTo>
                  <a:pt x="0" y="337769"/>
                </a:lnTo>
                <a:lnTo>
                  <a:pt x="3067" y="383815"/>
                </a:lnTo>
                <a:lnTo>
                  <a:pt x="12070" y="428000"/>
                </a:lnTo>
                <a:lnTo>
                  <a:pt x="26599" y="469914"/>
                </a:lnTo>
                <a:lnTo>
                  <a:pt x="46248" y="509151"/>
                </a:lnTo>
                <a:lnTo>
                  <a:pt x="70609" y="545301"/>
                </a:lnTo>
                <a:lnTo>
                  <a:pt x="99275" y="577956"/>
                </a:lnTo>
                <a:lnTo>
                  <a:pt x="131840" y="606707"/>
                </a:lnTo>
                <a:lnTo>
                  <a:pt x="167894" y="631147"/>
                </a:lnTo>
                <a:lnTo>
                  <a:pt x="207033" y="650867"/>
                </a:lnTo>
                <a:lnTo>
                  <a:pt x="248847" y="665458"/>
                </a:lnTo>
                <a:lnTo>
                  <a:pt x="292929" y="674512"/>
                </a:lnTo>
                <a:lnTo>
                  <a:pt x="338874" y="677621"/>
                </a:lnTo>
                <a:lnTo>
                  <a:pt x="384846" y="674512"/>
                </a:lnTo>
                <a:lnTo>
                  <a:pt x="428815" y="665512"/>
                </a:lnTo>
                <a:lnTo>
                  <a:pt x="470584" y="650984"/>
                </a:lnTo>
                <a:lnTo>
                  <a:pt x="509678" y="631346"/>
                </a:lnTo>
                <a:lnTo>
                  <a:pt x="545693" y="607002"/>
                </a:lnTo>
                <a:lnTo>
                  <a:pt x="578224" y="578359"/>
                </a:lnTo>
                <a:lnTo>
                  <a:pt x="606867" y="545820"/>
                </a:lnTo>
                <a:lnTo>
                  <a:pt x="631217" y="509791"/>
                </a:lnTo>
                <a:lnTo>
                  <a:pt x="650870" y="470675"/>
                </a:lnTo>
                <a:lnTo>
                  <a:pt x="665420" y="428879"/>
                </a:lnTo>
                <a:lnTo>
                  <a:pt x="674463" y="384806"/>
                </a:lnTo>
                <a:lnTo>
                  <a:pt x="677595" y="338861"/>
                </a:lnTo>
                <a:lnTo>
                  <a:pt x="674547" y="292759"/>
                </a:lnTo>
                <a:lnTo>
                  <a:pt x="665587" y="248576"/>
                </a:lnTo>
                <a:lnTo>
                  <a:pt x="651112" y="206713"/>
                </a:lnTo>
                <a:lnTo>
                  <a:pt x="631522" y="167566"/>
                </a:lnTo>
                <a:lnTo>
                  <a:pt x="607176" y="131491"/>
                </a:lnTo>
                <a:lnTo>
                  <a:pt x="578589" y="99017"/>
                </a:lnTo>
                <a:lnTo>
                  <a:pt x="546044" y="70411"/>
                </a:lnTo>
                <a:lnTo>
                  <a:pt x="509979" y="46115"/>
                </a:lnTo>
                <a:lnTo>
                  <a:pt x="470791" y="26527"/>
                </a:lnTo>
                <a:lnTo>
                  <a:pt x="428879" y="12047"/>
                </a:lnTo>
                <a:lnTo>
                  <a:pt x="384643" y="3071"/>
                </a:lnTo>
                <a:lnTo>
                  <a:pt x="33848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11186" y="1573640"/>
            <a:ext cx="563245" cy="558165"/>
          </a:xfrm>
          <a:custGeom>
            <a:avLst/>
            <a:gdLst/>
            <a:ahLst/>
            <a:cxnLst/>
            <a:rect l="l" t="t" r="r" b="b"/>
            <a:pathLst>
              <a:path w="563245" h="558164">
                <a:moveTo>
                  <a:pt x="24588" y="200190"/>
                </a:moveTo>
                <a:lnTo>
                  <a:pt x="0" y="227442"/>
                </a:lnTo>
                <a:lnTo>
                  <a:pt x="1858" y="235524"/>
                </a:lnTo>
                <a:lnTo>
                  <a:pt x="25780" y="275445"/>
                </a:lnTo>
                <a:lnTo>
                  <a:pt x="53572" y="308994"/>
                </a:lnTo>
                <a:lnTo>
                  <a:pt x="69645" y="329941"/>
                </a:lnTo>
                <a:lnTo>
                  <a:pt x="83589" y="352061"/>
                </a:lnTo>
                <a:lnTo>
                  <a:pt x="95456" y="375393"/>
                </a:lnTo>
                <a:lnTo>
                  <a:pt x="105300" y="399977"/>
                </a:lnTo>
                <a:lnTo>
                  <a:pt x="111379" y="416597"/>
                </a:lnTo>
                <a:lnTo>
                  <a:pt x="118017" y="433047"/>
                </a:lnTo>
                <a:lnTo>
                  <a:pt x="162088" y="504560"/>
                </a:lnTo>
                <a:lnTo>
                  <a:pt x="197227" y="533763"/>
                </a:lnTo>
                <a:lnTo>
                  <a:pt x="239288" y="551801"/>
                </a:lnTo>
                <a:lnTo>
                  <a:pt x="288599" y="558079"/>
                </a:lnTo>
                <a:lnTo>
                  <a:pt x="318872" y="554456"/>
                </a:lnTo>
                <a:lnTo>
                  <a:pt x="385140" y="536110"/>
                </a:lnTo>
                <a:lnTo>
                  <a:pt x="437527" y="486503"/>
                </a:lnTo>
                <a:lnTo>
                  <a:pt x="468771" y="422679"/>
                </a:lnTo>
                <a:lnTo>
                  <a:pt x="483685" y="393357"/>
                </a:lnTo>
                <a:lnTo>
                  <a:pt x="499915" y="364764"/>
                </a:lnTo>
                <a:lnTo>
                  <a:pt x="517440" y="336832"/>
                </a:lnTo>
                <a:lnTo>
                  <a:pt x="525578" y="324235"/>
                </a:lnTo>
                <a:lnTo>
                  <a:pt x="533466" y="311466"/>
                </a:lnTo>
                <a:lnTo>
                  <a:pt x="537348" y="304813"/>
                </a:lnTo>
                <a:lnTo>
                  <a:pt x="437837" y="304813"/>
                </a:lnTo>
                <a:lnTo>
                  <a:pt x="426940" y="304130"/>
                </a:lnTo>
                <a:lnTo>
                  <a:pt x="399820" y="278476"/>
                </a:lnTo>
                <a:lnTo>
                  <a:pt x="131500" y="278476"/>
                </a:lnTo>
                <a:lnTo>
                  <a:pt x="57739" y="218011"/>
                </a:lnTo>
                <a:lnTo>
                  <a:pt x="51375" y="212118"/>
                </a:lnTo>
                <a:lnTo>
                  <a:pt x="45952" y="207686"/>
                </a:lnTo>
                <a:lnTo>
                  <a:pt x="40060" y="204282"/>
                </a:lnTo>
                <a:lnTo>
                  <a:pt x="32318" y="201023"/>
                </a:lnTo>
                <a:lnTo>
                  <a:pt x="24588" y="200190"/>
                </a:lnTo>
                <a:close/>
              </a:path>
              <a:path w="563245" h="558164">
                <a:moveTo>
                  <a:pt x="545238" y="214844"/>
                </a:moveTo>
                <a:lnTo>
                  <a:pt x="503201" y="234417"/>
                </a:lnTo>
                <a:lnTo>
                  <a:pt x="478694" y="266847"/>
                </a:lnTo>
                <a:lnTo>
                  <a:pt x="469348" y="282484"/>
                </a:lnTo>
                <a:lnTo>
                  <a:pt x="464392" y="290109"/>
                </a:lnTo>
                <a:lnTo>
                  <a:pt x="456817" y="298120"/>
                </a:lnTo>
                <a:lnTo>
                  <a:pt x="447880" y="302915"/>
                </a:lnTo>
                <a:lnTo>
                  <a:pt x="437837" y="304813"/>
                </a:lnTo>
                <a:lnTo>
                  <a:pt x="537348" y="304813"/>
                </a:lnTo>
                <a:lnTo>
                  <a:pt x="556640" y="266560"/>
                </a:lnTo>
                <a:lnTo>
                  <a:pt x="563182" y="231608"/>
                </a:lnTo>
                <a:lnTo>
                  <a:pt x="556840" y="220488"/>
                </a:lnTo>
                <a:lnTo>
                  <a:pt x="545238" y="214844"/>
                </a:lnTo>
                <a:close/>
              </a:path>
              <a:path w="563245" h="558164">
                <a:moveTo>
                  <a:pt x="114428" y="66143"/>
                </a:moveTo>
                <a:lnTo>
                  <a:pt x="100807" y="67556"/>
                </a:lnTo>
                <a:lnTo>
                  <a:pt x="90058" y="75563"/>
                </a:lnTo>
                <a:lnTo>
                  <a:pt x="85221" y="89119"/>
                </a:lnTo>
                <a:lnTo>
                  <a:pt x="85231" y="100458"/>
                </a:lnTo>
                <a:lnTo>
                  <a:pt x="102282" y="162587"/>
                </a:lnTo>
                <a:lnTo>
                  <a:pt x="124500" y="219754"/>
                </a:lnTo>
                <a:lnTo>
                  <a:pt x="135195" y="247183"/>
                </a:lnTo>
                <a:lnTo>
                  <a:pt x="137189" y="252352"/>
                </a:lnTo>
                <a:lnTo>
                  <a:pt x="139742" y="257838"/>
                </a:lnTo>
                <a:lnTo>
                  <a:pt x="139539" y="267808"/>
                </a:lnTo>
                <a:lnTo>
                  <a:pt x="137189" y="273701"/>
                </a:lnTo>
                <a:lnTo>
                  <a:pt x="131500" y="278476"/>
                </a:lnTo>
                <a:lnTo>
                  <a:pt x="399820" y="278476"/>
                </a:lnTo>
                <a:lnTo>
                  <a:pt x="398314" y="273154"/>
                </a:lnTo>
                <a:lnTo>
                  <a:pt x="396758" y="266560"/>
                </a:lnTo>
                <a:lnTo>
                  <a:pt x="396747" y="263922"/>
                </a:lnTo>
                <a:lnTo>
                  <a:pt x="398470" y="221270"/>
                </a:lnTo>
                <a:lnTo>
                  <a:pt x="212383" y="221270"/>
                </a:lnTo>
                <a:lnTo>
                  <a:pt x="175910" y="168775"/>
                </a:lnTo>
                <a:lnTo>
                  <a:pt x="152847" y="117129"/>
                </a:lnTo>
                <a:lnTo>
                  <a:pt x="141152" y="91379"/>
                </a:lnTo>
                <a:lnTo>
                  <a:pt x="137964" y="84420"/>
                </a:lnTo>
                <a:lnTo>
                  <a:pt x="133621" y="77181"/>
                </a:lnTo>
                <a:lnTo>
                  <a:pt x="127880" y="72367"/>
                </a:lnTo>
                <a:lnTo>
                  <a:pt x="114428" y="66143"/>
                </a:lnTo>
                <a:close/>
              </a:path>
              <a:path w="563245" h="558164">
                <a:moveTo>
                  <a:pt x="241835" y="0"/>
                </a:moveTo>
                <a:lnTo>
                  <a:pt x="212483" y="32736"/>
                </a:lnTo>
                <a:lnTo>
                  <a:pt x="211979" y="57293"/>
                </a:lnTo>
                <a:lnTo>
                  <a:pt x="212551" y="66525"/>
                </a:lnTo>
                <a:lnTo>
                  <a:pt x="215808" y="96370"/>
                </a:lnTo>
                <a:lnTo>
                  <a:pt x="220395" y="134166"/>
                </a:lnTo>
                <a:lnTo>
                  <a:pt x="223070" y="155987"/>
                </a:lnTo>
                <a:lnTo>
                  <a:pt x="226470" y="185817"/>
                </a:lnTo>
                <a:lnTo>
                  <a:pt x="226653" y="189181"/>
                </a:lnTo>
                <a:lnTo>
                  <a:pt x="226716" y="194567"/>
                </a:lnTo>
                <a:lnTo>
                  <a:pt x="226502" y="198979"/>
                </a:lnTo>
                <a:lnTo>
                  <a:pt x="225456" y="205517"/>
                </a:lnTo>
                <a:lnTo>
                  <a:pt x="223638" y="211712"/>
                </a:lnTo>
                <a:lnTo>
                  <a:pt x="218938" y="218588"/>
                </a:lnTo>
                <a:lnTo>
                  <a:pt x="212383" y="221270"/>
                </a:lnTo>
                <a:lnTo>
                  <a:pt x="398470" y="221270"/>
                </a:lnTo>
                <a:lnTo>
                  <a:pt x="399005" y="208842"/>
                </a:lnTo>
                <a:lnTo>
                  <a:pt x="312691" y="208842"/>
                </a:lnTo>
                <a:lnTo>
                  <a:pt x="307547" y="204486"/>
                </a:lnTo>
                <a:lnTo>
                  <a:pt x="294403" y="163630"/>
                </a:lnTo>
                <a:lnTo>
                  <a:pt x="286987" y="110518"/>
                </a:lnTo>
                <a:lnTo>
                  <a:pt x="280267" y="57293"/>
                </a:lnTo>
                <a:lnTo>
                  <a:pt x="278222" y="44852"/>
                </a:lnTo>
                <a:lnTo>
                  <a:pt x="256948" y="4733"/>
                </a:lnTo>
                <a:lnTo>
                  <a:pt x="249765" y="1217"/>
                </a:lnTo>
                <a:lnTo>
                  <a:pt x="241835" y="0"/>
                </a:lnTo>
                <a:close/>
              </a:path>
              <a:path w="563245" h="558164">
                <a:moveTo>
                  <a:pt x="377918" y="24476"/>
                </a:moveTo>
                <a:lnTo>
                  <a:pt x="345744" y="55422"/>
                </a:lnTo>
                <a:lnTo>
                  <a:pt x="337379" y="113041"/>
                </a:lnTo>
                <a:lnTo>
                  <a:pt x="335506" y="134166"/>
                </a:lnTo>
                <a:lnTo>
                  <a:pt x="333379" y="155159"/>
                </a:lnTo>
                <a:lnTo>
                  <a:pt x="324983" y="201886"/>
                </a:lnTo>
                <a:lnTo>
                  <a:pt x="312691" y="208842"/>
                </a:lnTo>
                <a:lnTo>
                  <a:pt x="399005" y="208842"/>
                </a:lnTo>
                <a:lnTo>
                  <a:pt x="402214" y="134116"/>
                </a:lnTo>
                <a:lnTo>
                  <a:pt x="403593" y="96370"/>
                </a:lnTo>
                <a:lnTo>
                  <a:pt x="403720" y="82178"/>
                </a:lnTo>
                <a:lnTo>
                  <a:pt x="403134" y="70164"/>
                </a:lnTo>
                <a:lnTo>
                  <a:pt x="393185" y="31664"/>
                </a:lnTo>
                <a:lnTo>
                  <a:pt x="386548" y="26924"/>
                </a:lnTo>
                <a:lnTo>
                  <a:pt x="377918" y="24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6986" y="1899958"/>
            <a:ext cx="286346" cy="1001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09853" y="4829683"/>
            <a:ext cx="116839" cy="767080"/>
          </a:xfrm>
          <a:custGeom>
            <a:avLst/>
            <a:gdLst/>
            <a:ahLst/>
            <a:cxnLst/>
            <a:rect l="l" t="t" r="r" b="b"/>
            <a:pathLst>
              <a:path w="116840" h="767079">
                <a:moveTo>
                  <a:pt x="73075" y="153987"/>
                </a:moveTo>
                <a:lnTo>
                  <a:pt x="43345" y="153987"/>
                </a:lnTo>
                <a:lnTo>
                  <a:pt x="48336" y="158978"/>
                </a:lnTo>
                <a:lnTo>
                  <a:pt x="48336" y="766622"/>
                </a:lnTo>
                <a:lnTo>
                  <a:pt x="68084" y="766622"/>
                </a:lnTo>
                <a:lnTo>
                  <a:pt x="68084" y="158978"/>
                </a:lnTo>
                <a:lnTo>
                  <a:pt x="73075" y="153987"/>
                </a:lnTo>
                <a:close/>
              </a:path>
              <a:path w="116840" h="767079">
                <a:moveTo>
                  <a:pt x="116433" y="0"/>
                </a:moveTo>
                <a:lnTo>
                  <a:pt x="0" y="0"/>
                </a:lnTo>
                <a:lnTo>
                  <a:pt x="4978" y="4991"/>
                </a:lnTo>
                <a:lnTo>
                  <a:pt x="4978" y="128727"/>
                </a:lnTo>
                <a:lnTo>
                  <a:pt x="6975" y="138530"/>
                </a:lnTo>
                <a:lnTo>
                  <a:pt x="12409" y="146562"/>
                </a:lnTo>
                <a:lnTo>
                  <a:pt x="20446" y="151992"/>
                </a:lnTo>
                <a:lnTo>
                  <a:pt x="30251" y="153987"/>
                </a:lnTo>
                <a:lnTo>
                  <a:pt x="86182" y="153987"/>
                </a:lnTo>
                <a:lnTo>
                  <a:pt x="95979" y="151992"/>
                </a:lnTo>
                <a:lnTo>
                  <a:pt x="104013" y="146562"/>
                </a:lnTo>
                <a:lnTo>
                  <a:pt x="109445" y="138530"/>
                </a:lnTo>
                <a:lnTo>
                  <a:pt x="111442" y="128727"/>
                </a:lnTo>
                <a:lnTo>
                  <a:pt x="111442" y="4991"/>
                </a:lnTo>
                <a:lnTo>
                  <a:pt x="116433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09866" y="5959262"/>
            <a:ext cx="116839" cy="847725"/>
          </a:xfrm>
          <a:custGeom>
            <a:avLst/>
            <a:gdLst/>
            <a:ahLst/>
            <a:cxnLst/>
            <a:rect l="l" t="t" r="r" b="b"/>
            <a:pathLst>
              <a:path w="116840" h="847725">
                <a:moveTo>
                  <a:pt x="86182" y="693635"/>
                </a:moveTo>
                <a:lnTo>
                  <a:pt x="30251" y="693635"/>
                </a:lnTo>
                <a:lnTo>
                  <a:pt x="20453" y="695630"/>
                </a:lnTo>
                <a:lnTo>
                  <a:pt x="12420" y="701060"/>
                </a:lnTo>
                <a:lnTo>
                  <a:pt x="6987" y="709093"/>
                </a:lnTo>
                <a:lnTo>
                  <a:pt x="4991" y="718896"/>
                </a:lnTo>
                <a:lnTo>
                  <a:pt x="4991" y="842632"/>
                </a:lnTo>
                <a:lnTo>
                  <a:pt x="0" y="847623"/>
                </a:lnTo>
                <a:lnTo>
                  <a:pt x="116433" y="847623"/>
                </a:lnTo>
                <a:lnTo>
                  <a:pt x="111455" y="842632"/>
                </a:lnTo>
                <a:lnTo>
                  <a:pt x="111455" y="718896"/>
                </a:lnTo>
                <a:lnTo>
                  <a:pt x="109458" y="709093"/>
                </a:lnTo>
                <a:lnTo>
                  <a:pt x="104024" y="701060"/>
                </a:lnTo>
                <a:lnTo>
                  <a:pt x="95987" y="695630"/>
                </a:lnTo>
                <a:lnTo>
                  <a:pt x="86182" y="693635"/>
                </a:lnTo>
                <a:close/>
              </a:path>
              <a:path w="116840" h="847725">
                <a:moveTo>
                  <a:pt x="68097" y="0"/>
                </a:moveTo>
                <a:lnTo>
                  <a:pt x="48348" y="0"/>
                </a:lnTo>
                <a:lnTo>
                  <a:pt x="48348" y="688644"/>
                </a:lnTo>
                <a:lnTo>
                  <a:pt x="43357" y="693635"/>
                </a:lnTo>
                <a:lnTo>
                  <a:pt x="73088" y="693635"/>
                </a:lnTo>
                <a:lnTo>
                  <a:pt x="68097" y="688644"/>
                </a:lnTo>
                <a:lnTo>
                  <a:pt x="68097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94947" y="5447131"/>
            <a:ext cx="521334" cy="445770"/>
          </a:xfrm>
          <a:custGeom>
            <a:avLst/>
            <a:gdLst/>
            <a:ahLst/>
            <a:cxnLst/>
            <a:rect l="l" t="t" r="r" b="b"/>
            <a:pathLst>
              <a:path w="521334" h="445770">
                <a:moveTo>
                  <a:pt x="134207" y="0"/>
                </a:moveTo>
                <a:lnTo>
                  <a:pt x="89285" y="7912"/>
                </a:lnTo>
                <a:lnTo>
                  <a:pt x="51501" y="27665"/>
                </a:lnTo>
                <a:lnTo>
                  <a:pt x="22384" y="59369"/>
                </a:lnTo>
                <a:lnTo>
                  <a:pt x="6023" y="96062"/>
                </a:lnTo>
                <a:lnTo>
                  <a:pt x="0" y="134016"/>
                </a:lnTo>
                <a:lnTo>
                  <a:pt x="1894" y="169499"/>
                </a:lnTo>
                <a:lnTo>
                  <a:pt x="23263" y="231278"/>
                </a:lnTo>
                <a:lnTo>
                  <a:pt x="70471" y="292096"/>
                </a:lnTo>
                <a:lnTo>
                  <a:pt x="105184" y="324838"/>
                </a:lnTo>
                <a:lnTo>
                  <a:pt x="148059" y="360571"/>
                </a:lnTo>
                <a:lnTo>
                  <a:pt x="199665" y="400371"/>
                </a:lnTo>
                <a:lnTo>
                  <a:pt x="260568" y="445317"/>
                </a:lnTo>
                <a:lnTo>
                  <a:pt x="321471" y="400371"/>
                </a:lnTo>
                <a:lnTo>
                  <a:pt x="373077" y="360571"/>
                </a:lnTo>
                <a:lnTo>
                  <a:pt x="415952" y="324838"/>
                </a:lnTo>
                <a:lnTo>
                  <a:pt x="450665" y="292096"/>
                </a:lnTo>
                <a:lnTo>
                  <a:pt x="477782" y="261269"/>
                </a:lnTo>
                <a:lnTo>
                  <a:pt x="511503" y="201047"/>
                </a:lnTo>
                <a:lnTo>
                  <a:pt x="521142" y="134016"/>
                </a:lnTo>
                <a:lnTo>
                  <a:pt x="515117" y="96062"/>
                </a:lnTo>
                <a:lnTo>
                  <a:pt x="501759" y="66108"/>
                </a:lnTo>
                <a:lnTo>
                  <a:pt x="260568" y="66108"/>
                </a:lnTo>
                <a:lnTo>
                  <a:pt x="224972" y="27218"/>
                </a:lnTo>
                <a:lnTo>
                  <a:pt x="181144" y="5808"/>
                </a:lnTo>
                <a:lnTo>
                  <a:pt x="134207" y="0"/>
                </a:lnTo>
                <a:close/>
              </a:path>
              <a:path w="521334" h="445770">
                <a:moveTo>
                  <a:pt x="386933" y="0"/>
                </a:moveTo>
                <a:lnTo>
                  <a:pt x="339997" y="5808"/>
                </a:lnTo>
                <a:lnTo>
                  <a:pt x="296168" y="27218"/>
                </a:lnTo>
                <a:lnTo>
                  <a:pt x="260568" y="66108"/>
                </a:lnTo>
                <a:lnTo>
                  <a:pt x="501759" y="66108"/>
                </a:lnTo>
                <a:lnTo>
                  <a:pt x="498753" y="59369"/>
                </a:lnTo>
                <a:lnTo>
                  <a:pt x="469635" y="27665"/>
                </a:lnTo>
                <a:lnTo>
                  <a:pt x="431853" y="7912"/>
                </a:lnTo>
                <a:lnTo>
                  <a:pt x="386933" y="0"/>
                </a:lnTo>
                <a:close/>
              </a:path>
            </a:pathLst>
          </a:custGeom>
          <a:solidFill>
            <a:srgbClr val="B02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79005" y="5605741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4" h="95885">
                <a:moveTo>
                  <a:pt x="0" y="95326"/>
                </a:moveTo>
                <a:lnTo>
                  <a:pt x="7492" y="58217"/>
                </a:lnTo>
                <a:lnTo>
                  <a:pt x="27922" y="27917"/>
                </a:lnTo>
                <a:lnTo>
                  <a:pt x="58223" y="7490"/>
                </a:lnTo>
                <a:lnTo>
                  <a:pt x="95326" y="0"/>
                </a:lnTo>
              </a:path>
            </a:pathLst>
          </a:custGeom>
          <a:ln w="4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41" y="6454518"/>
            <a:ext cx="1785679" cy="4752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016125"/>
            <a:ext cx="5648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493269" y="3241560"/>
            <a:ext cx="1930077" cy="280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9300" y="3171825"/>
            <a:ext cx="4390390" cy="17576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12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아동학대란?</a:t>
            </a:r>
            <a:endParaRPr sz="2000" b="1" dirty="0">
              <a:latin typeface="Gadugi" panose="020B0502040204020203" pitchFamily="34" charset="0"/>
              <a:ea typeface="Gadugi" panose="020B0502040204020203" pitchFamily="34" charset="0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500" b="1" spc="-204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(아동복지법</a:t>
            </a:r>
            <a:r>
              <a:rPr sz="1500" b="1" spc="-34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</a:t>
            </a:r>
            <a:r>
              <a:rPr sz="1500" b="1" spc="-18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제3조제7</a:t>
            </a:r>
            <a:r>
              <a:rPr lang="ko-KR" altLang="en-US" sz="1500" b="1" spc="-185" dirty="0">
                <a:solidFill>
                  <a:srgbClr val="231F20"/>
                </a:solidFill>
                <a:latin typeface="Gadugi" panose="020B0502040204020203" pitchFamily="34" charset="0"/>
                <a:ea typeface="+mj-ea"/>
                <a:cs typeface="Malgun Gothic"/>
              </a:rPr>
              <a:t>호</a:t>
            </a:r>
            <a:r>
              <a:rPr sz="1500" b="1" spc="-18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)</a:t>
            </a:r>
            <a:endParaRPr sz="1500" dirty="0">
              <a:latin typeface="Gadugi" panose="020B0502040204020203" pitchFamily="34" charset="0"/>
              <a:ea typeface="Gadugi" panose="020B0502040204020203" pitchFamily="34" charset="0"/>
              <a:cs typeface="Malgun Gothic"/>
            </a:endParaRPr>
          </a:p>
          <a:p>
            <a:pPr marL="167005" marR="5080" indent="-154305">
              <a:lnSpc>
                <a:spcPct val="119100"/>
              </a:lnSpc>
              <a:spcBef>
                <a:spcPts val="790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spc="-140" dirty="0" err="1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보호자를</a:t>
            </a:r>
            <a:r>
              <a:rPr sz="1400" spc="-14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포함한 성인이 아동의 </a:t>
            </a:r>
            <a:r>
              <a:rPr sz="1400" spc="-12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건강 또는 </a:t>
            </a:r>
            <a:r>
              <a:rPr sz="1400" spc="-13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복지를 </a:t>
            </a:r>
            <a:r>
              <a:rPr sz="1400" spc="-15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해치거나  </a:t>
            </a:r>
            <a:r>
              <a:rPr sz="1400" spc="-13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정상적 발달을 저해할 </a:t>
            </a:r>
            <a:r>
              <a:rPr sz="1400" spc="-8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수 </a:t>
            </a:r>
            <a:r>
              <a:rPr sz="1400" spc="-12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있는</a:t>
            </a:r>
            <a:r>
              <a:rPr sz="1400" spc="-6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신체적·정신적·성적 </a:t>
            </a:r>
            <a:r>
              <a:rPr sz="1400" spc="-15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폭력이나  </a:t>
            </a:r>
            <a:r>
              <a:rPr sz="1400" spc="-12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가혹 </a:t>
            </a:r>
            <a:r>
              <a:rPr sz="1400" spc="-13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행위를 </a:t>
            </a:r>
            <a:r>
              <a:rPr sz="1400" spc="-12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하는 것과 </a:t>
            </a:r>
            <a:r>
              <a:rPr sz="1400" spc="-13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아동의 </a:t>
            </a:r>
            <a:r>
              <a:rPr sz="1400" spc="-14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보호자가 </a:t>
            </a:r>
            <a:r>
              <a:rPr sz="1400" spc="-13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아동을 </a:t>
            </a:r>
            <a:r>
              <a:rPr sz="1400" spc="-15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유기하거나  </a:t>
            </a:r>
            <a:r>
              <a:rPr sz="1400" spc="-14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방임하는</a:t>
            </a:r>
            <a:r>
              <a:rPr sz="1400" spc="-22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 </a:t>
            </a:r>
            <a:r>
              <a:rPr sz="1400" spc="-16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Dotum"/>
              </a:rPr>
              <a:t>것.</a:t>
            </a:r>
            <a:endParaRPr sz="1400" dirty="0">
              <a:latin typeface="Gadugi" panose="020B0502040204020203" pitchFamily="34" charset="0"/>
              <a:ea typeface="Gadugi" panose="020B0502040204020203" pitchFamily="34" charset="0"/>
              <a:cs typeface="Dot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23001" y="3252640"/>
            <a:ext cx="1930084" cy="280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28890" y="3188971"/>
            <a:ext cx="9847009" cy="20186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4928870">
              <a:lnSpc>
                <a:spcPct val="100000"/>
              </a:lnSpc>
              <a:spcBef>
                <a:spcPts val="465"/>
              </a:spcBef>
            </a:pPr>
            <a:r>
              <a:rPr lang="ko-KR" altLang="en-US" b="1" spc="-135" dirty="0">
                <a:latin typeface="+mj-ea"/>
                <a:ea typeface="+mj-ea"/>
              </a:rPr>
              <a:t>아동학대범죄란</a:t>
            </a:r>
            <a:r>
              <a:rPr lang="en-US" altLang="ko-KR" b="1" spc="-135" dirty="0">
                <a:latin typeface="+mj-ea"/>
                <a:ea typeface="+mj-ea"/>
              </a:rPr>
              <a:t>?</a:t>
            </a:r>
            <a:endParaRPr b="1" spc="-135" dirty="0">
              <a:latin typeface="+mj-ea"/>
              <a:ea typeface="+mj-ea"/>
            </a:endParaRPr>
          </a:p>
          <a:p>
            <a:pPr marL="4928870">
              <a:lnSpc>
                <a:spcPct val="100000"/>
              </a:lnSpc>
              <a:spcBef>
                <a:spcPts val="275"/>
              </a:spcBef>
            </a:pPr>
            <a:r>
              <a:rPr sz="1500" b="1" spc="-215" dirty="0">
                <a:latin typeface="Malgun Gothic"/>
                <a:cs typeface="Malgun Gothic"/>
              </a:rPr>
              <a:t>(아동학대범죄의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190" dirty="0">
                <a:latin typeface="Malgun Gothic"/>
                <a:cs typeface="Malgun Gothic"/>
              </a:rPr>
              <a:t>처벌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190" dirty="0">
                <a:latin typeface="Malgun Gothic"/>
                <a:cs typeface="Malgun Gothic"/>
              </a:rPr>
              <a:t>등에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190" dirty="0">
                <a:latin typeface="Malgun Gothic"/>
                <a:cs typeface="Malgun Gothic"/>
              </a:rPr>
              <a:t>관한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210" dirty="0">
                <a:latin typeface="Malgun Gothic"/>
                <a:cs typeface="Malgun Gothic"/>
              </a:rPr>
              <a:t>특례법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185" dirty="0">
                <a:latin typeface="Malgun Gothic"/>
                <a:cs typeface="Malgun Gothic"/>
              </a:rPr>
              <a:t>제2조제4</a:t>
            </a:r>
            <a:r>
              <a:rPr lang="ko-KR" altLang="en-US" sz="1500" b="1" spc="-185" dirty="0">
                <a:latin typeface="Malgun Gothic"/>
                <a:cs typeface="Malgun Gothic"/>
              </a:rPr>
              <a:t>호</a:t>
            </a:r>
            <a:r>
              <a:rPr sz="1500" b="1" spc="-185" dirty="0">
                <a:latin typeface="Malgun Gothic"/>
                <a:cs typeface="Malgun Gothic"/>
              </a:rPr>
              <a:t>)</a:t>
            </a:r>
            <a:endParaRPr sz="1500" dirty="0">
              <a:latin typeface="Malgun Gothic"/>
              <a:cs typeface="Malgun Gothic"/>
            </a:endParaRPr>
          </a:p>
          <a:p>
            <a:pPr marL="5083175" indent="-154305">
              <a:lnSpc>
                <a:spcPct val="100000"/>
              </a:lnSpc>
              <a:spcBef>
                <a:spcPts val="1110"/>
              </a:spcBef>
              <a:buSzPct val="92857"/>
              <a:buFont typeface="Calibri"/>
              <a:buChar char="•"/>
              <a:tabLst>
                <a:tab pos="5093335" algn="l"/>
              </a:tabLst>
            </a:pPr>
            <a:r>
              <a:rPr lang="ko-KR" altLang="en-US" sz="1400" spc="-140" dirty="0">
                <a:latin typeface="Dotum"/>
                <a:cs typeface="Dotum"/>
              </a:rPr>
              <a:t>보호자에 의한 아동학대를 말함</a:t>
            </a:r>
            <a:r>
              <a:rPr lang="en-US" altLang="ko-KR" sz="1400" spc="-140" dirty="0">
                <a:latin typeface="Dotum"/>
                <a:cs typeface="Dotum"/>
              </a:rPr>
              <a:t>.</a:t>
            </a:r>
            <a:endParaRPr sz="1400" dirty="0">
              <a:latin typeface="Dotum"/>
              <a:cs typeface="Dotum"/>
            </a:endParaRPr>
          </a:p>
          <a:p>
            <a:pPr marL="5083175" marR="5080" indent="-154305">
              <a:lnSpc>
                <a:spcPct val="119100"/>
              </a:lnSpc>
              <a:buSzPct val="92857"/>
              <a:buFont typeface="Calibri"/>
              <a:buChar char="•"/>
              <a:tabLst>
                <a:tab pos="5093335" algn="l"/>
              </a:tabLst>
            </a:pPr>
            <a:r>
              <a:rPr sz="1400" spc="-135" dirty="0" err="1">
                <a:latin typeface="Malgun Gothic"/>
                <a:cs typeface="Malgun Gothic"/>
              </a:rPr>
              <a:t>형법상</a:t>
            </a:r>
            <a:r>
              <a:rPr sz="1400" spc="-135" dirty="0">
                <a:latin typeface="Malgun Gothic"/>
                <a:cs typeface="Malgun Gothic"/>
              </a:rPr>
              <a:t> </a:t>
            </a:r>
            <a:r>
              <a:rPr sz="1400" spc="-120" dirty="0" err="1">
                <a:latin typeface="Malgun Gothic"/>
                <a:cs typeface="Malgun Gothic"/>
              </a:rPr>
              <a:t>범죄</a:t>
            </a:r>
            <a:r>
              <a:rPr lang="en-US" sz="1400" spc="-120" dirty="0">
                <a:latin typeface="Malgun Gothic"/>
                <a:cs typeface="Malgun Gothic"/>
              </a:rPr>
              <a:t>(</a:t>
            </a:r>
            <a:r>
              <a:rPr lang="ko-KR" altLang="en-US" sz="1400" spc="-120" dirty="0">
                <a:latin typeface="Malgun Gothic"/>
                <a:cs typeface="Malgun Gothic"/>
              </a:rPr>
              <a:t>상해</a:t>
            </a:r>
            <a:r>
              <a:rPr lang="en-US" altLang="ko-KR" sz="1400" spc="-120" dirty="0">
                <a:latin typeface="Malgun Gothic"/>
                <a:cs typeface="Malgun Gothic"/>
              </a:rPr>
              <a:t>,</a:t>
            </a:r>
            <a:r>
              <a:rPr lang="ko-KR" altLang="en-US" sz="1400" spc="-120" dirty="0">
                <a:latin typeface="Malgun Gothic"/>
                <a:cs typeface="Malgun Gothic"/>
              </a:rPr>
              <a:t> 폭행</a:t>
            </a:r>
            <a:r>
              <a:rPr lang="en-US" altLang="ko-KR" sz="1400" spc="-120" dirty="0">
                <a:latin typeface="Malgun Gothic"/>
                <a:cs typeface="Malgun Gothic"/>
              </a:rPr>
              <a:t>, </a:t>
            </a:r>
            <a:r>
              <a:rPr lang="ko-KR" altLang="en-US" sz="1400" spc="-120" dirty="0">
                <a:latin typeface="Malgun Gothic"/>
                <a:cs typeface="Malgun Gothic"/>
              </a:rPr>
              <a:t>유기</a:t>
            </a:r>
            <a:r>
              <a:rPr lang="en-US" altLang="ko-KR" sz="1400" spc="-120" dirty="0">
                <a:latin typeface="Malgun Gothic"/>
                <a:cs typeface="Malgun Gothic"/>
              </a:rPr>
              <a:t>, </a:t>
            </a:r>
            <a:r>
              <a:rPr lang="ko-KR" altLang="en-US" sz="1400" spc="-120" dirty="0">
                <a:latin typeface="Malgun Gothic"/>
                <a:cs typeface="Malgun Gothic"/>
              </a:rPr>
              <a:t>학대</a:t>
            </a:r>
            <a:r>
              <a:rPr lang="en-US" altLang="ko-KR" sz="1400" spc="-120" dirty="0">
                <a:latin typeface="Malgun Gothic"/>
                <a:cs typeface="Malgun Gothic"/>
              </a:rPr>
              <a:t>, </a:t>
            </a:r>
            <a:r>
              <a:rPr lang="ko-KR" altLang="en-US" sz="1400" spc="-120" dirty="0">
                <a:latin typeface="Malgun Gothic"/>
                <a:cs typeface="Malgun Gothic"/>
              </a:rPr>
              <a:t>체포</a:t>
            </a:r>
            <a:r>
              <a:rPr lang="en-US" altLang="ko-KR" sz="1400" spc="-120" dirty="0">
                <a:latin typeface="Malgun Gothic"/>
                <a:cs typeface="Malgun Gothic"/>
              </a:rPr>
              <a:t>, </a:t>
            </a:r>
            <a:r>
              <a:rPr lang="ko-KR" altLang="en-US" sz="1400" spc="-120" dirty="0">
                <a:latin typeface="Malgun Gothic"/>
                <a:cs typeface="Malgun Gothic"/>
              </a:rPr>
              <a:t>강간</a:t>
            </a:r>
            <a:r>
              <a:rPr lang="en-US" altLang="ko-KR" sz="1400" spc="-120" dirty="0">
                <a:latin typeface="Malgun Gothic"/>
                <a:cs typeface="Malgun Gothic"/>
              </a:rPr>
              <a:t>, </a:t>
            </a:r>
            <a:r>
              <a:rPr lang="ko-KR" altLang="en-US" sz="1400" spc="-120" dirty="0">
                <a:latin typeface="Malgun Gothic"/>
                <a:cs typeface="Malgun Gothic"/>
              </a:rPr>
              <a:t>강요</a:t>
            </a:r>
            <a:r>
              <a:rPr lang="en-US" altLang="ko-KR" sz="1400" spc="-120" dirty="0">
                <a:latin typeface="Malgun Gothic"/>
                <a:cs typeface="Malgun Gothic"/>
              </a:rPr>
              <a:t>, </a:t>
            </a:r>
            <a:r>
              <a:rPr lang="ko-KR" altLang="en-US" sz="1400" spc="-120" dirty="0">
                <a:latin typeface="Malgun Gothic"/>
                <a:cs typeface="Malgun Gothic"/>
              </a:rPr>
              <a:t>재물손괴 등</a:t>
            </a:r>
            <a:r>
              <a:rPr lang="en-US" sz="1400" spc="-120" dirty="0">
                <a:latin typeface="Malgun Gothic"/>
                <a:cs typeface="Malgun Gothic"/>
              </a:rPr>
              <a:t>),</a:t>
            </a:r>
            <a:r>
              <a:rPr sz="1400" spc="-120" dirty="0">
                <a:latin typeface="Malgun Gothic"/>
                <a:cs typeface="Malgun Gothic"/>
              </a:rPr>
              <a:t> </a:t>
            </a:r>
            <a:endParaRPr lang="en-US" sz="1400" spc="-120" dirty="0">
              <a:latin typeface="Malgun Gothic"/>
              <a:cs typeface="Malgun Gothic"/>
            </a:endParaRPr>
          </a:p>
          <a:p>
            <a:pPr marL="4928870" marR="5080">
              <a:lnSpc>
                <a:spcPct val="119100"/>
              </a:lnSpc>
              <a:buSzPct val="92857"/>
              <a:tabLst>
                <a:tab pos="5093335" algn="l"/>
              </a:tabLst>
            </a:pPr>
            <a:r>
              <a:rPr lang="en-US" sz="1400" spc="-140" dirty="0">
                <a:latin typeface="Malgun Gothic"/>
                <a:cs typeface="Malgun Gothic"/>
              </a:rPr>
              <a:t>    </a:t>
            </a:r>
            <a:r>
              <a:rPr sz="1400" spc="-140" dirty="0" err="1">
                <a:latin typeface="Malgun Gothic"/>
                <a:cs typeface="Malgun Gothic"/>
              </a:rPr>
              <a:t>복지법상</a:t>
            </a:r>
            <a:r>
              <a:rPr sz="1400" spc="-140" dirty="0">
                <a:latin typeface="Malgun Gothic"/>
                <a:cs typeface="Malgun Gothic"/>
              </a:rPr>
              <a:t> </a:t>
            </a:r>
            <a:r>
              <a:rPr sz="1400" spc="-135" dirty="0" err="1">
                <a:latin typeface="Malgun Gothic"/>
                <a:cs typeface="Malgun Gothic"/>
              </a:rPr>
              <a:t>범죄</a:t>
            </a:r>
            <a:r>
              <a:rPr lang="en-US" sz="1400" spc="-135" dirty="0">
                <a:latin typeface="Malgun Gothic"/>
                <a:cs typeface="Malgun Gothic"/>
              </a:rPr>
              <a:t>(</a:t>
            </a:r>
            <a:r>
              <a:rPr lang="ko-KR" altLang="en-US" sz="1400" spc="-135" dirty="0">
                <a:latin typeface="Malgun Gothic"/>
                <a:cs typeface="Malgun Gothic"/>
              </a:rPr>
              <a:t>신체</a:t>
            </a:r>
            <a:r>
              <a:rPr lang="en-US" altLang="ko-KR" sz="1400" spc="-135" dirty="0">
                <a:latin typeface="Malgun Gothic"/>
                <a:cs typeface="Malgun Gothic"/>
              </a:rPr>
              <a:t>, </a:t>
            </a:r>
            <a:r>
              <a:rPr lang="ko-KR" altLang="en-US" sz="1400" spc="-135" dirty="0">
                <a:latin typeface="Malgun Gothic"/>
                <a:cs typeface="Malgun Gothic"/>
              </a:rPr>
              <a:t>정서</a:t>
            </a:r>
            <a:r>
              <a:rPr lang="en-US" altLang="ko-KR" sz="1400" spc="-135" dirty="0">
                <a:latin typeface="Malgun Gothic"/>
                <a:cs typeface="Malgun Gothic"/>
              </a:rPr>
              <a:t>, </a:t>
            </a:r>
            <a:r>
              <a:rPr lang="ko-KR" altLang="en-US" sz="1400" spc="-135" dirty="0">
                <a:latin typeface="Malgun Gothic"/>
                <a:cs typeface="Malgun Gothic"/>
              </a:rPr>
              <a:t>성</a:t>
            </a:r>
            <a:r>
              <a:rPr lang="en-US" altLang="ko-KR" sz="1400" spc="-135" dirty="0">
                <a:latin typeface="Malgun Gothic"/>
                <a:cs typeface="Malgun Gothic"/>
              </a:rPr>
              <a:t>, </a:t>
            </a:r>
            <a:r>
              <a:rPr lang="ko-KR" altLang="en-US" sz="1400" spc="-135" dirty="0">
                <a:latin typeface="Malgun Gothic"/>
                <a:cs typeface="Malgun Gothic"/>
              </a:rPr>
              <a:t>방임</a:t>
            </a:r>
            <a:r>
              <a:rPr lang="en-US" sz="1400" spc="-135" dirty="0">
                <a:latin typeface="Malgun Gothic"/>
                <a:cs typeface="Malgun Gothic"/>
              </a:rPr>
              <a:t>)</a:t>
            </a:r>
            <a:endParaRPr lang="en-US" sz="1400" spc="-135" dirty="0">
              <a:latin typeface="Dotum"/>
              <a:cs typeface="Malgun Gothic"/>
            </a:endParaRPr>
          </a:p>
          <a:p>
            <a:pPr marL="4928870" marR="5080">
              <a:lnSpc>
                <a:spcPct val="119100"/>
              </a:lnSpc>
              <a:buSzPct val="92857"/>
              <a:tabLst>
                <a:tab pos="5093335" algn="l"/>
              </a:tabLst>
            </a:pPr>
            <a:r>
              <a:rPr lang="en-US" sz="1400" spc="-135" dirty="0">
                <a:latin typeface="Dotum"/>
                <a:cs typeface="Malgun Gothic"/>
              </a:rPr>
              <a:t>    </a:t>
            </a:r>
            <a:r>
              <a:rPr sz="1400" spc="-120" dirty="0" err="1">
                <a:latin typeface="Malgun Gothic"/>
                <a:cs typeface="Malgun Gothic"/>
              </a:rPr>
              <a:t>다른</a:t>
            </a:r>
            <a:r>
              <a:rPr sz="1400" spc="-120" dirty="0">
                <a:latin typeface="Malgun Gothic"/>
                <a:cs typeface="Malgun Gothic"/>
              </a:rPr>
              <a:t> </a:t>
            </a:r>
            <a:r>
              <a:rPr sz="1400" spc="-135" dirty="0">
                <a:latin typeface="Malgun Gothic"/>
                <a:cs typeface="Malgun Gothic"/>
              </a:rPr>
              <a:t>법률에  </a:t>
            </a:r>
            <a:r>
              <a:rPr sz="1400" spc="-120" dirty="0">
                <a:latin typeface="Malgun Gothic"/>
                <a:cs typeface="Malgun Gothic"/>
              </a:rPr>
              <a:t>의해 </a:t>
            </a:r>
            <a:r>
              <a:rPr sz="1400" spc="-155" dirty="0" err="1">
                <a:latin typeface="Malgun Gothic"/>
                <a:cs typeface="Malgun Gothic"/>
              </a:rPr>
              <a:t>가중처벌</a:t>
            </a:r>
            <a:r>
              <a:rPr sz="1400" spc="-155" dirty="0">
                <a:latin typeface="Malgun Gothic"/>
                <a:cs typeface="Malgun Gothic"/>
              </a:rPr>
              <a:t> </a:t>
            </a:r>
            <a:r>
              <a:rPr lang="en-US" sz="1400" spc="-155" dirty="0">
                <a:latin typeface="Malgun Gothic"/>
                <a:cs typeface="Malgun Gothic"/>
              </a:rPr>
              <a:t> </a:t>
            </a:r>
            <a:r>
              <a:rPr sz="1400" spc="-120" dirty="0" err="1">
                <a:latin typeface="Malgun Gothic"/>
                <a:cs typeface="Malgun Gothic"/>
              </a:rPr>
              <a:t>되는</a:t>
            </a:r>
            <a:r>
              <a:rPr sz="1400" spc="-120" dirty="0">
                <a:latin typeface="Malgun Gothic"/>
                <a:cs typeface="Malgun Gothic"/>
              </a:rPr>
              <a:t> </a:t>
            </a:r>
            <a:r>
              <a:rPr sz="1400" spc="-130" dirty="0">
                <a:latin typeface="Malgun Gothic"/>
                <a:cs typeface="Malgun Gothic"/>
              </a:rPr>
              <a:t>죄</a:t>
            </a:r>
            <a:endParaRPr lang="en-US" sz="1400" spc="-130" dirty="0">
              <a:latin typeface="Malgun Gothic"/>
              <a:cs typeface="Malgun Gothic"/>
            </a:endParaRPr>
          </a:p>
          <a:p>
            <a:pPr marL="4928870" marR="5080">
              <a:lnSpc>
                <a:spcPct val="119100"/>
              </a:lnSpc>
              <a:buSzPct val="92857"/>
              <a:tabLst>
                <a:tab pos="5093335" algn="l"/>
              </a:tabLst>
            </a:pPr>
            <a:r>
              <a:rPr lang="en-US" sz="1400" spc="-130" dirty="0">
                <a:latin typeface="Malgun Gothic"/>
                <a:cs typeface="Malgun Gothic"/>
              </a:rPr>
              <a:t>    </a:t>
            </a:r>
            <a:r>
              <a:rPr sz="1400" spc="-150" dirty="0" err="1">
                <a:latin typeface="Malgun Gothic"/>
                <a:cs typeface="Malgun Gothic"/>
              </a:rPr>
              <a:t>아동학대처벌법에</a:t>
            </a:r>
            <a:r>
              <a:rPr sz="1400" spc="-150" dirty="0">
                <a:latin typeface="Malgun Gothic"/>
                <a:cs typeface="Malgun Gothic"/>
              </a:rPr>
              <a:t> </a:t>
            </a:r>
            <a:r>
              <a:rPr sz="1400" spc="-135" dirty="0" err="1">
                <a:latin typeface="Malgun Gothic"/>
                <a:cs typeface="Malgun Gothic"/>
              </a:rPr>
              <a:t>규정된</a:t>
            </a:r>
            <a:r>
              <a:rPr sz="1400" spc="-135" dirty="0">
                <a:latin typeface="Malgun Gothic"/>
                <a:cs typeface="Malgun Gothic"/>
              </a:rPr>
              <a:t>  </a:t>
            </a:r>
            <a:r>
              <a:rPr sz="1400" spc="-145" dirty="0" err="1">
                <a:latin typeface="Malgun Gothic"/>
                <a:cs typeface="Malgun Gothic"/>
              </a:rPr>
              <a:t>범죄</a:t>
            </a:r>
            <a:r>
              <a:rPr lang="en-US" sz="1400" spc="-145" dirty="0">
                <a:latin typeface="Malgun Gothic"/>
                <a:cs typeface="Malgun Gothic"/>
              </a:rPr>
              <a:t>(</a:t>
            </a:r>
            <a:r>
              <a:rPr lang="ko-KR" altLang="en-US" sz="1400" spc="-145" dirty="0">
                <a:latin typeface="Malgun Gothic"/>
                <a:cs typeface="Malgun Gothic"/>
              </a:rPr>
              <a:t>아동학대치사</a:t>
            </a:r>
            <a:r>
              <a:rPr lang="en-US" altLang="ko-KR" sz="1400" spc="-145" dirty="0">
                <a:latin typeface="Malgun Gothic"/>
                <a:cs typeface="Malgun Gothic"/>
              </a:rPr>
              <a:t>, </a:t>
            </a:r>
            <a:r>
              <a:rPr lang="ko-KR" altLang="en-US" sz="1400" spc="-145" dirty="0">
                <a:latin typeface="Malgun Gothic"/>
                <a:cs typeface="Malgun Gothic"/>
              </a:rPr>
              <a:t>중상해</a:t>
            </a:r>
            <a:r>
              <a:rPr lang="en-US" altLang="ko-KR" sz="1400" spc="-145" dirty="0">
                <a:latin typeface="Malgun Gothic"/>
                <a:cs typeface="Malgun Gothic"/>
              </a:rPr>
              <a:t>, </a:t>
            </a:r>
            <a:r>
              <a:rPr lang="ko-KR" altLang="en-US" sz="1400" spc="-145" dirty="0">
                <a:latin typeface="Malgun Gothic"/>
                <a:cs typeface="Malgun Gothic"/>
              </a:rPr>
              <a:t>상습범</a:t>
            </a:r>
            <a:r>
              <a:rPr lang="en-US" sz="1400" spc="-145" dirty="0">
                <a:latin typeface="Malgun Gothic"/>
                <a:cs typeface="Malgun Gothic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918030" y="6705662"/>
            <a:ext cx="1010919" cy="527050"/>
          </a:xfrm>
          <a:custGeom>
            <a:avLst/>
            <a:gdLst/>
            <a:ahLst/>
            <a:cxnLst/>
            <a:rect l="l" t="t" r="r" b="b"/>
            <a:pathLst>
              <a:path w="1010919" h="527050">
                <a:moveTo>
                  <a:pt x="296576" y="446194"/>
                </a:moveTo>
                <a:lnTo>
                  <a:pt x="361234" y="507961"/>
                </a:lnTo>
                <a:lnTo>
                  <a:pt x="602587" y="526797"/>
                </a:lnTo>
                <a:lnTo>
                  <a:pt x="841713" y="478541"/>
                </a:lnTo>
                <a:lnTo>
                  <a:pt x="539594" y="478541"/>
                </a:lnTo>
                <a:lnTo>
                  <a:pt x="296576" y="446194"/>
                </a:lnTo>
                <a:close/>
              </a:path>
              <a:path w="1010919" h="527050">
                <a:moveTo>
                  <a:pt x="1010780" y="444423"/>
                </a:moveTo>
                <a:lnTo>
                  <a:pt x="539594" y="478541"/>
                </a:lnTo>
                <a:lnTo>
                  <a:pt x="841713" y="478541"/>
                </a:lnTo>
                <a:lnTo>
                  <a:pt x="1010780" y="444423"/>
                </a:lnTo>
                <a:close/>
              </a:path>
              <a:path w="1010919" h="527050">
                <a:moveTo>
                  <a:pt x="0" y="0"/>
                </a:moveTo>
                <a:lnTo>
                  <a:pt x="128964" y="297994"/>
                </a:lnTo>
                <a:lnTo>
                  <a:pt x="277242" y="443620"/>
                </a:lnTo>
                <a:lnTo>
                  <a:pt x="296576" y="446194"/>
                </a:lnTo>
                <a:lnTo>
                  <a:pt x="191958" y="34625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9686" y="5781116"/>
            <a:ext cx="361950" cy="222885"/>
          </a:xfrm>
          <a:custGeom>
            <a:avLst/>
            <a:gdLst/>
            <a:ahLst/>
            <a:cxnLst/>
            <a:rect l="l" t="t" r="r" b="b"/>
            <a:pathLst>
              <a:path w="361950" h="222885">
                <a:moveTo>
                  <a:pt x="0" y="0"/>
                </a:moveTo>
                <a:lnTo>
                  <a:pt x="30803" y="60972"/>
                </a:lnTo>
                <a:lnTo>
                  <a:pt x="65117" y="97348"/>
                </a:lnTo>
                <a:lnTo>
                  <a:pt x="124585" y="123576"/>
                </a:lnTo>
                <a:lnTo>
                  <a:pt x="230847" y="154101"/>
                </a:lnTo>
                <a:lnTo>
                  <a:pt x="284173" y="168128"/>
                </a:lnTo>
                <a:lnTo>
                  <a:pt x="315552" y="179920"/>
                </a:lnTo>
                <a:lnTo>
                  <a:pt x="337232" y="195891"/>
                </a:lnTo>
                <a:lnTo>
                  <a:pt x="361442" y="222427"/>
                </a:lnTo>
                <a:lnTo>
                  <a:pt x="348762" y="195885"/>
                </a:lnTo>
                <a:lnTo>
                  <a:pt x="333495" y="180351"/>
                </a:lnTo>
                <a:lnTo>
                  <a:pt x="305677" y="169780"/>
                </a:lnTo>
                <a:lnTo>
                  <a:pt x="255371" y="158153"/>
                </a:lnTo>
                <a:lnTo>
                  <a:pt x="141603" y="115734"/>
                </a:lnTo>
                <a:lnTo>
                  <a:pt x="77079" y="85120"/>
                </a:lnTo>
                <a:lnTo>
                  <a:pt x="37858" y="5148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9686" y="5781331"/>
            <a:ext cx="401955" cy="168910"/>
          </a:xfrm>
          <a:custGeom>
            <a:avLst/>
            <a:gdLst/>
            <a:ahLst/>
            <a:cxnLst/>
            <a:rect l="l" t="t" r="r" b="b"/>
            <a:pathLst>
              <a:path w="401954" h="168910">
                <a:moveTo>
                  <a:pt x="0" y="0"/>
                </a:moveTo>
                <a:lnTo>
                  <a:pt x="40981" y="57571"/>
                </a:lnTo>
                <a:lnTo>
                  <a:pt x="81580" y="89284"/>
                </a:lnTo>
                <a:lnTo>
                  <a:pt x="146041" y="106409"/>
                </a:lnTo>
                <a:lnTo>
                  <a:pt x="258610" y="120218"/>
                </a:lnTo>
                <a:lnTo>
                  <a:pt x="314883" y="125806"/>
                </a:lnTo>
                <a:lnTo>
                  <a:pt x="348565" y="132734"/>
                </a:lnTo>
                <a:lnTo>
                  <a:pt x="373086" y="145557"/>
                </a:lnTo>
                <a:lnTo>
                  <a:pt x="401878" y="168833"/>
                </a:lnTo>
                <a:lnTo>
                  <a:pt x="384786" y="143665"/>
                </a:lnTo>
                <a:lnTo>
                  <a:pt x="366822" y="130222"/>
                </a:lnTo>
                <a:lnTo>
                  <a:pt x="336943" y="123956"/>
                </a:lnTo>
                <a:lnTo>
                  <a:pt x="284111" y="120319"/>
                </a:lnTo>
                <a:lnTo>
                  <a:pt x="162036" y="95544"/>
                </a:lnTo>
                <a:lnTo>
                  <a:pt x="91749" y="74752"/>
                </a:lnTo>
                <a:lnTo>
                  <a:pt x="46615" y="4666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3687" y="5185410"/>
            <a:ext cx="591820" cy="577215"/>
          </a:xfrm>
          <a:custGeom>
            <a:avLst/>
            <a:gdLst/>
            <a:ahLst/>
            <a:cxnLst/>
            <a:rect l="l" t="t" r="r" b="b"/>
            <a:pathLst>
              <a:path w="591820" h="577214">
                <a:moveTo>
                  <a:pt x="78670" y="201568"/>
                </a:moveTo>
                <a:lnTo>
                  <a:pt x="15788" y="371519"/>
                </a:lnTo>
                <a:lnTo>
                  <a:pt x="0" y="465616"/>
                </a:lnTo>
                <a:lnTo>
                  <a:pt x="35961" y="517561"/>
                </a:lnTo>
                <a:lnTo>
                  <a:pt x="128327" y="561054"/>
                </a:lnTo>
                <a:lnTo>
                  <a:pt x="136451" y="561822"/>
                </a:lnTo>
                <a:lnTo>
                  <a:pt x="149956" y="563658"/>
                </a:lnTo>
                <a:lnTo>
                  <a:pt x="190574" y="569077"/>
                </a:lnTo>
                <a:lnTo>
                  <a:pt x="245118" y="574392"/>
                </a:lnTo>
                <a:lnTo>
                  <a:pt x="308522" y="576688"/>
                </a:lnTo>
                <a:lnTo>
                  <a:pt x="341964" y="575792"/>
                </a:lnTo>
                <a:lnTo>
                  <a:pt x="409164" y="568090"/>
                </a:lnTo>
                <a:lnTo>
                  <a:pt x="472565" y="550076"/>
                </a:lnTo>
                <a:lnTo>
                  <a:pt x="527100" y="518833"/>
                </a:lnTo>
                <a:lnTo>
                  <a:pt x="567707" y="471446"/>
                </a:lnTo>
                <a:lnTo>
                  <a:pt x="589321" y="404996"/>
                </a:lnTo>
                <a:lnTo>
                  <a:pt x="591424" y="363712"/>
                </a:lnTo>
                <a:lnTo>
                  <a:pt x="586878" y="316568"/>
                </a:lnTo>
                <a:lnTo>
                  <a:pt x="575053" y="263200"/>
                </a:lnTo>
                <a:lnTo>
                  <a:pt x="555313" y="203244"/>
                </a:lnTo>
                <a:lnTo>
                  <a:pt x="358135" y="50942"/>
                </a:lnTo>
                <a:lnTo>
                  <a:pt x="242758" y="0"/>
                </a:lnTo>
                <a:lnTo>
                  <a:pt x="164498" y="50261"/>
                </a:lnTo>
                <a:lnTo>
                  <a:pt x="78670" y="201568"/>
                </a:lnTo>
                <a:close/>
              </a:path>
            </a:pathLst>
          </a:custGeom>
          <a:ln w="58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7927" y="5412690"/>
            <a:ext cx="144576" cy="96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0815" y="5418125"/>
            <a:ext cx="144589" cy="96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0944" y="5097683"/>
            <a:ext cx="725170" cy="749300"/>
          </a:xfrm>
          <a:custGeom>
            <a:avLst/>
            <a:gdLst/>
            <a:ahLst/>
            <a:cxnLst/>
            <a:rect l="l" t="t" r="r" b="b"/>
            <a:pathLst>
              <a:path w="725170" h="749300">
                <a:moveTo>
                  <a:pt x="213245" y="0"/>
                </a:moveTo>
                <a:lnTo>
                  <a:pt x="144106" y="73934"/>
                </a:lnTo>
                <a:lnTo>
                  <a:pt x="98551" y="242590"/>
                </a:lnTo>
                <a:lnTo>
                  <a:pt x="0" y="741916"/>
                </a:lnTo>
                <a:lnTo>
                  <a:pt x="44695" y="748684"/>
                </a:lnTo>
                <a:lnTo>
                  <a:pt x="72478" y="742816"/>
                </a:lnTo>
                <a:lnTo>
                  <a:pt x="94947" y="717000"/>
                </a:lnTo>
                <a:lnTo>
                  <a:pt x="123697" y="663925"/>
                </a:lnTo>
                <a:lnTo>
                  <a:pt x="108138" y="440035"/>
                </a:lnTo>
                <a:lnTo>
                  <a:pt x="112952" y="319792"/>
                </a:lnTo>
                <a:lnTo>
                  <a:pt x="147138" y="262145"/>
                </a:lnTo>
                <a:lnTo>
                  <a:pt x="219697" y="226042"/>
                </a:lnTo>
                <a:lnTo>
                  <a:pt x="673844" y="226042"/>
                </a:lnTo>
                <a:lnTo>
                  <a:pt x="668456" y="200240"/>
                </a:lnTo>
                <a:lnTo>
                  <a:pt x="653421" y="145953"/>
                </a:lnTo>
                <a:lnTo>
                  <a:pt x="636149" y="102360"/>
                </a:lnTo>
                <a:lnTo>
                  <a:pt x="616508" y="72524"/>
                </a:lnTo>
                <a:lnTo>
                  <a:pt x="354526" y="4844"/>
                </a:lnTo>
                <a:lnTo>
                  <a:pt x="213245" y="0"/>
                </a:lnTo>
                <a:close/>
              </a:path>
              <a:path w="725170" h="749300">
                <a:moveTo>
                  <a:pt x="683011" y="272029"/>
                </a:moveTo>
                <a:lnTo>
                  <a:pt x="544614" y="272029"/>
                </a:lnTo>
                <a:lnTo>
                  <a:pt x="613861" y="337168"/>
                </a:lnTo>
                <a:lnTo>
                  <a:pt x="647111" y="396095"/>
                </a:lnTo>
                <a:lnTo>
                  <a:pt x="653511" y="482301"/>
                </a:lnTo>
                <a:lnTo>
                  <a:pt x="642213" y="629280"/>
                </a:lnTo>
                <a:lnTo>
                  <a:pt x="637082" y="708439"/>
                </a:lnTo>
                <a:lnTo>
                  <a:pt x="688516" y="690431"/>
                </a:lnTo>
                <a:lnTo>
                  <a:pt x="714794" y="679870"/>
                </a:lnTo>
                <a:lnTo>
                  <a:pt x="724136" y="672652"/>
                </a:lnTo>
                <a:lnTo>
                  <a:pt x="724763" y="664675"/>
                </a:lnTo>
                <a:lnTo>
                  <a:pt x="722087" y="622398"/>
                </a:lnTo>
                <a:lnTo>
                  <a:pt x="719035" y="579015"/>
                </a:lnTo>
                <a:lnTo>
                  <a:pt x="714666" y="524884"/>
                </a:lnTo>
                <a:lnTo>
                  <a:pt x="708848" y="463071"/>
                </a:lnTo>
                <a:lnTo>
                  <a:pt x="701377" y="396095"/>
                </a:lnTo>
                <a:lnTo>
                  <a:pt x="692338" y="328645"/>
                </a:lnTo>
                <a:lnTo>
                  <a:pt x="683011" y="272029"/>
                </a:lnTo>
                <a:close/>
              </a:path>
              <a:path w="725170" h="749300">
                <a:moveTo>
                  <a:pt x="673844" y="226042"/>
                </a:moveTo>
                <a:lnTo>
                  <a:pt x="219697" y="226042"/>
                </a:lnTo>
                <a:lnTo>
                  <a:pt x="267468" y="292242"/>
                </a:lnTo>
                <a:lnTo>
                  <a:pt x="295259" y="327680"/>
                </a:lnTo>
                <a:lnTo>
                  <a:pt x="313748" y="344393"/>
                </a:lnTo>
                <a:lnTo>
                  <a:pt x="333616" y="354414"/>
                </a:lnTo>
                <a:lnTo>
                  <a:pt x="343484" y="235440"/>
                </a:lnTo>
                <a:lnTo>
                  <a:pt x="675806" y="235440"/>
                </a:lnTo>
                <a:lnTo>
                  <a:pt x="673844" y="226042"/>
                </a:lnTo>
                <a:close/>
              </a:path>
              <a:path w="725170" h="749300">
                <a:moveTo>
                  <a:pt x="675806" y="235440"/>
                </a:moveTo>
                <a:lnTo>
                  <a:pt x="343484" y="235440"/>
                </a:lnTo>
                <a:lnTo>
                  <a:pt x="499465" y="302788"/>
                </a:lnTo>
                <a:lnTo>
                  <a:pt x="544614" y="272029"/>
                </a:lnTo>
                <a:lnTo>
                  <a:pt x="683011" y="272029"/>
                </a:lnTo>
                <a:lnTo>
                  <a:pt x="681382" y="262145"/>
                </a:lnTo>
                <a:lnTo>
                  <a:pt x="675806" y="2354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6103" y="5595360"/>
            <a:ext cx="189903" cy="165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441" y="5670529"/>
            <a:ext cx="2533015" cy="902335"/>
          </a:xfrm>
          <a:custGeom>
            <a:avLst/>
            <a:gdLst/>
            <a:ahLst/>
            <a:cxnLst/>
            <a:rect l="l" t="t" r="r" b="b"/>
            <a:pathLst>
              <a:path w="2533015" h="902334">
                <a:moveTo>
                  <a:pt x="2020747" y="454883"/>
                </a:moveTo>
                <a:lnTo>
                  <a:pt x="1924158" y="610345"/>
                </a:lnTo>
                <a:lnTo>
                  <a:pt x="1900685" y="705405"/>
                </a:lnTo>
                <a:lnTo>
                  <a:pt x="1958179" y="778979"/>
                </a:lnTo>
                <a:lnTo>
                  <a:pt x="2104491" y="869983"/>
                </a:lnTo>
                <a:lnTo>
                  <a:pt x="2115776" y="874388"/>
                </a:lnTo>
                <a:lnTo>
                  <a:pt x="2137595" y="883364"/>
                </a:lnTo>
                <a:lnTo>
                  <a:pt x="2168567" y="893341"/>
                </a:lnTo>
                <a:lnTo>
                  <a:pt x="2207312" y="900747"/>
                </a:lnTo>
                <a:lnTo>
                  <a:pt x="2252448" y="902011"/>
                </a:lnTo>
                <a:lnTo>
                  <a:pt x="2302596" y="893563"/>
                </a:lnTo>
                <a:lnTo>
                  <a:pt x="2329477" y="882699"/>
                </a:lnTo>
                <a:lnTo>
                  <a:pt x="2252383" y="882699"/>
                </a:lnTo>
                <a:lnTo>
                  <a:pt x="2218180" y="879809"/>
                </a:lnTo>
                <a:lnTo>
                  <a:pt x="2149873" y="859758"/>
                </a:lnTo>
                <a:lnTo>
                  <a:pt x="2086686" y="825647"/>
                </a:lnTo>
                <a:lnTo>
                  <a:pt x="2047233" y="798191"/>
                </a:lnTo>
                <a:lnTo>
                  <a:pt x="2007351" y="742764"/>
                </a:lnTo>
                <a:lnTo>
                  <a:pt x="1988515" y="689211"/>
                </a:lnTo>
                <a:lnTo>
                  <a:pt x="1993409" y="612399"/>
                </a:lnTo>
                <a:lnTo>
                  <a:pt x="2000407" y="562362"/>
                </a:lnTo>
                <a:lnTo>
                  <a:pt x="2008188" y="531702"/>
                </a:lnTo>
                <a:lnTo>
                  <a:pt x="2015434" y="513021"/>
                </a:lnTo>
                <a:lnTo>
                  <a:pt x="2020822" y="498923"/>
                </a:lnTo>
                <a:lnTo>
                  <a:pt x="2023033" y="482009"/>
                </a:lnTo>
                <a:lnTo>
                  <a:pt x="2020747" y="454883"/>
                </a:lnTo>
                <a:close/>
              </a:path>
              <a:path w="2533015" h="902334">
                <a:moveTo>
                  <a:pt x="2400208" y="255820"/>
                </a:moveTo>
                <a:lnTo>
                  <a:pt x="2428430" y="636265"/>
                </a:lnTo>
                <a:lnTo>
                  <a:pt x="2422893" y="700228"/>
                </a:lnTo>
                <a:lnTo>
                  <a:pt x="2411155" y="753228"/>
                </a:lnTo>
                <a:lnTo>
                  <a:pt x="2393963" y="796009"/>
                </a:lnTo>
                <a:lnTo>
                  <a:pt x="2372065" y="829316"/>
                </a:lnTo>
                <a:lnTo>
                  <a:pt x="2317146" y="870486"/>
                </a:lnTo>
                <a:lnTo>
                  <a:pt x="2252383" y="882699"/>
                </a:lnTo>
                <a:lnTo>
                  <a:pt x="2329477" y="882699"/>
                </a:lnTo>
                <a:lnTo>
                  <a:pt x="2356374" y="871830"/>
                </a:lnTo>
                <a:lnTo>
                  <a:pt x="2412403" y="833242"/>
                </a:lnTo>
                <a:lnTo>
                  <a:pt x="2498743" y="753793"/>
                </a:lnTo>
                <a:lnTo>
                  <a:pt x="2532718" y="682713"/>
                </a:lnTo>
                <a:lnTo>
                  <a:pt x="2519003" y="579865"/>
                </a:lnTo>
                <a:lnTo>
                  <a:pt x="2462276" y="405112"/>
                </a:lnTo>
                <a:lnTo>
                  <a:pt x="2400208" y="255820"/>
                </a:lnTo>
                <a:close/>
              </a:path>
              <a:path w="2533015" h="902334">
                <a:moveTo>
                  <a:pt x="2062925" y="103136"/>
                </a:moveTo>
                <a:lnTo>
                  <a:pt x="2040778" y="112565"/>
                </a:lnTo>
                <a:lnTo>
                  <a:pt x="1708101" y="366587"/>
                </a:lnTo>
                <a:lnTo>
                  <a:pt x="1534590" y="481353"/>
                </a:lnTo>
                <a:lnTo>
                  <a:pt x="1343085" y="488525"/>
                </a:lnTo>
                <a:lnTo>
                  <a:pt x="1372546" y="496828"/>
                </a:lnTo>
                <a:lnTo>
                  <a:pt x="1561334" y="516357"/>
                </a:lnTo>
                <a:lnTo>
                  <a:pt x="1621104" y="458071"/>
                </a:lnTo>
                <a:lnTo>
                  <a:pt x="2062925" y="103136"/>
                </a:lnTo>
                <a:close/>
              </a:path>
              <a:path w="2533015" h="902334">
                <a:moveTo>
                  <a:pt x="0" y="84081"/>
                </a:moveTo>
                <a:lnTo>
                  <a:pt x="840669" y="366587"/>
                </a:lnTo>
                <a:lnTo>
                  <a:pt x="1298821" y="490183"/>
                </a:lnTo>
                <a:lnTo>
                  <a:pt x="1343085" y="488525"/>
                </a:lnTo>
                <a:lnTo>
                  <a:pt x="902760" y="364424"/>
                </a:lnTo>
                <a:lnTo>
                  <a:pt x="0" y="84081"/>
                </a:lnTo>
                <a:close/>
              </a:path>
              <a:path w="2533015" h="902334">
                <a:moveTo>
                  <a:pt x="2316135" y="31907"/>
                </a:moveTo>
                <a:lnTo>
                  <a:pt x="2230226" y="31907"/>
                </a:lnTo>
                <a:lnTo>
                  <a:pt x="2347157" y="128218"/>
                </a:lnTo>
                <a:lnTo>
                  <a:pt x="2400208" y="255820"/>
                </a:lnTo>
                <a:lnTo>
                  <a:pt x="2394063" y="172987"/>
                </a:lnTo>
                <a:lnTo>
                  <a:pt x="2316135" y="31907"/>
                </a:lnTo>
                <a:close/>
              </a:path>
              <a:path w="2533015" h="902334">
                <a:moveTo>
                  <a:pt x="2298511" y="0"/>
                </a:moveTo>
                <a:lnTo>
                  <a:pt x="2066086" y="100596"/>
                </a:lnTo>
                <a:lnTo>
                  <a:pt x="2062925" y="103136"/>
                </a:lnTo>
                <a:lnTo>
                  <a:pt x="2230226" y="31907"/>
                </a:lnTo>
                <a:lnTo>
                  <a:pt x="2316135" y="31907"/>
                </a:lnTo>
                <a:lnTo>
                  <a:pt x="22985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997" y="6078766"/>
            <a:ext cx="2754630" cy="601980"/>
          </a:xfrm>
          <a:custGeom>
            <a:avLst/>
            <a:gdLst/>
            <a:ahLst/>
            <a:cxnLst/>
            <a:rect l="l" t="t" r="r" b="b"/>
            <a:pathLst>
              <a:path w="2754630" h="601979">
                <a:moveTo>
                  <a:pt x="0" y="340486"/>
                </a:moveTo>
                <a:lnTo>
                  <a:pt x="49467" y="340919"/>
                </a:lnTo>
                <a:lnTo>
                  <a:pt x="99351" y="342521"/>
                </a:lnTo>
                <a:lnTo>
                  <a:pt x="149609" y="345224"/>
                </a:lnTo>
                <a:lnTo>
                  <a:pt x="200200" y="348959"/>
                </a:lnTo>
                <a:lnTo>
                  <a:pt x="251082" y="353657"/>
                </a:lnTo>
                <a:lnTo>
                  <a:pt x="302211" y="359250"/>
                </a:lnTo>
                <a:lnTo>
                  <a:pt x="353548" y="365669"/>
                </a:lnTo>
                <a:lnTo>
                  <a:pt x="405048" y="372844"/>
                </a:lnTo>
                <a:lnTo>
                  <a:pt x="456671" y="380708"/>
                </a:lnTo>
                <a:lnTo>
                  <a:pt x="508374" y="389191"/>
                </a:lnTo>
                <a:lnTo>
                  <a:pt x="611852" y="407741"/>
                </a:lnTo>
                <a:lnTo>
                  <a:pt x="715146" y="427943"/>
                </a:lnTo>
                <a:lnTo>
                  <a:pt x="1264944" y="544020"/>
                </a:lnTo>
                <a:lnTo>
                  <a:pt x="1358843" y="561558"/>
                </a:lnTo>
                <a:lnTo>
                  <a:pt x="1404798" y="569434"/>
                </a:lnTo>
                <a:lnTo>
                  <a:pt x="1450035" y="576623"/>
                </a:lnTo>
                <a:lnTo>
                  <a:pt x="1494511" y="583057"/>
                </a:lnTo>
                <a:lnTo>
                  <a:pt x="1538183" y="588666"/>
                </a:lnTo>
                <a:lnTo>
                  <a:pt x="1581011" y="593381"/>
                </a:lnTo>
                <a:lnTo>
                  <a:pt x="1622952" y="597135"/>
                </a:lnTo>
                <a:lnTo>
                  <a:pt x="1663963" y="599858"/>
                </a:lnTo>
                <a:lnTo>
                  <a:pt x="1704004" y="601482"/>
                </a:lnTo>
                <a:lnTo>
                  <a:pt x="1743031" y="601937"/>
                </a:lnTo>
                <a:lnTo>
                  <a:pt x="1781003" y="601155"/>
                </a:lnTo>
                <a:lnTo>
                  <a:pt x="1853613" y="595606"/>
                </a:lnTo>
                <a:lnTo>
                  <a:pt x="1921498" y="584283"/>
                </a:lnTo>
                <a:lnTo>
                  <a:pt x="1930314" y="582084"/>
                </a:lnTo>
                <a:lnTo>
                  <a:pt x="1777779" y="582084"/>
                </a:lnTo>
                <a:lnTo>
                  <a:pt x="1739697" y="581562"/>
                </a:lnTo>
                <a:lnTo>
                  <a:pt x="1700326" y="579186"/>
                </a:lnTo>
                <a:lnTo>
                  <a:pt x="1659431" y="575325"/>
                </a:lnTo>
                <a:lnTo>
                  <a:pt x="1616777" y="570344"/>
                </a:lnTo>
                <a:lnTo>
                  <a:pt x="1475905" y="552350"/>
                </a:lnTo>
                <a:lnTo>
                  <a:pt x="1423861" y="546557"/>
                </a:lnTo>
                <a:lnTo>
                  <a:pt x="1318563" y="536927"/>
                </a:lnTo>
                <a:lnTo>
                  <a:pt x="1271604" y="531792"/>
                </a:lnTo>
                <a:lnTo>
                  <a:pt x="1227718" y="526119"/>
                </a:lnTo>
                <a:lnTo>
                  <a:pt x="1186618" y="519955"/>
                </a:lnTo>
                <a:lnTo>
                  <a:pt x="1148016" y="513348"/>
                </a:lnTo>
                <a:lnTo>
                  <a:pt x="1077155" y="498994"/>
                </a:lnTo>
                <a:lnTo>
                  <a:pt x="1012839" y="483434"/>
                </a:lnTo>
                <a:lnTo>
                  <a:pt x="806075" y="424961"/>
                </a:lnTo>
                <a:lnTo>
                  <a:pt x="775035" y="416729"/>
                </a:lnTo>
                <a:lnTo>
                  <a:pt x="708955" y="400830"/>
                </a:lnTo>
                <a:lnTo>
                  <a:pt x="635625" y="386001"/>
                </a:lnTo>
                <a:lnTo>
                  <a:pt x="595524" y="379106"/>
                </a:lnTo>
                <a:lnTo>
                  <a:pt x="552748" y="372620"/>
                </a:lnTo>
                <a:lnTo>
                  <a:pt x="507010" y="366591"/>
                </a:lnTo>
                <a:lnTo>
                  <a:pt x="458023" y="361066"/>
                </a:lnTo>
                <a:lnTo>
                  <a:pt x="405499" y="356092"/>
                </a:lnTo>
                <a:lnTo>
                  <a:pt x="349152" y="351718"/>
                </a:lnTo>
                <a:lnTo>
                  <a:pt x="288693" y="347989"/>
                </a:lnTo>
                <a:lnTo>
                  <a:pt x="223836" y="344955"/>
                </a:lnTo>
                <a:lnTo>
                  <a:pt x="154293" y="342661"/>
                </a:lnTo>
                <a:lnTo>
                  <a:pt x="79777" y="341156"/>
                </a:lnTo>
                <a:lnTo>
                  <a:pt x="0" y="340486"/>
                </a:lnTo>
                <a:close/>
              </a:path>
              <a:path w="2754630" h="601979">
                <a:moveTo>
                  <a:pt x="2429840" y="0"/>
                </a:moveTo>
                <a:lnTo>
                  <a:pt x="2335592" y="95905"/>
                </a:lnTo>
                <a:lnTo>
                  <a:pt x="2219871" y="310413"/>
                </a:lnTo>
                <a:lnTo>
                  <a:pt x="2178904" y="360715"/>
                </a:lnTo>
                <a:lnTo>
                  <a:pt x="2139472" y="404766"/>
                </a:lnTo>
                <a:lnTo>
                  <a:pt x="2101339" y="442932"/>
                </a:lnTo>
                <a:lnTo>
                  <a:pt x="2064269" y="475580"/>
                </a:lnTo>
                <a:lnTo>
                  <a:pt x="2028028" y="503075"/>
                </a:lnTo>
                <a:lnTo>
                  <a:pt x="1992381" y="525785"/>
                </a:lnTo>
                <a:lnTo>
                  <a:pt x="1957091" y="544077"/>
                </a:lnTo>
                <a:lnTo>
                  <a:pt x="1886645" y="568870"/>
                </a:lnTo>
                <a:lnTo>
                  <a:pt x="1814807" y="580388"/>
                </a:lnTo>
                <a:lnTo>
                  <a:pt x="1777779" y="582084"/>
                </a:lnTo>
                <a:lnTo>
                  <a:pt x="1930314" y="582084"/>
                </a:lnTo>
                <a:lnTo>
                  <a:pt x="1984321" y="566637"/>
                </a:lnTo>
                <a:lnTo>
                  <a:pt x="2041745" y="542118"/>
                </a:lnTo>
                <a:lnTo>
                  <a:pt x="2093434" y="510176"/>
                </a:lnTo>
                <a:lnTo>
                  <a:pt x="2139052" y="470260"/>
                </a:lnTo>
                <a:lnTo>
                  <a:pt x="2178262" y="421821"/>
                </a:lnTo>
                <a:lnTo>
                  <a:pt x="2325780" y="158634"/>
                </a:lnTo>
                <a:lnTo>
                  <a:pt x="2427481" y="46967"/>
                </a:lnTo>
                <a:lnTo>
                  <a:pt x="2552865" y="29412"/>
                </a:lnTo>
                <a:lnTo>
                  <a:pt x="2629388" y="29412"/>
                </a:lnTo>
                <a:lnTo>
                  <a:pt x="2552719" y="735"/>
                </a:lnTo>
                <a:lnTo>
                  <a:pt x="2429840" y="0"/>
                </a:lnTo>
                <a:close/>
              </a:path>
              <a:path w="2754630" h="601979">
                <a:moveTo>
                  <a:pt x="2629388" y="29412"/>
                </a:moveTo>
                <a:lnTo>
                  <a:pt x="2552865" y="29412"/>
                </a:lnTo>
                <a:lnTo>
                  <a:pt x="2754337" y="76149"/>
                </a:lnTo>
                <a:lnTo>
                  <a:pt x="2629388" y="294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0562" y="6110947"/>
            <a:ext cx="417830" cy="381000"/>
          </a:xfrm>
          <a:custGeom>
            <a:avLst/>
            <a:gdLst/>
            <a:ahLst/>
            <a:cxnLst/>
            <a:rect l="l" t="t" r="r" b="b"/>
            <a:pathLst>
              <a:path w="417829" h="381000">
                <a:moveTo>
                  <a:pt x="314576" y="0"/>
                </a:moveTo>
                <a:lnTo>
                  <a:pt x="306339" y="31932"/>
                </a:lnTo>
                <a:lnTo>
                  <a:pt x="272875" y="50769"/>
                </a:lnTo>
                <a:lnTo>
                  <a:pt x="186538" y="63884"/>
                </a:lnTo>
                <a:lnTo>
                  <a:pt x="19682" y="78651"/>
                </a:lnTo>
                <a:lnTo>
                  <a:pt x="0" y="271542"/>
                </a:lnTo>
                <a:lnTo>
                  <a:pt x="19290" y="363766"/>
                </a:lnTo>
                <a:lnTo>
                  <a:pt x="100819" y="380456"/>
                </a:lnTo>
                <a:lnTo>
                  <a:pt x="267853" y="346748"/>
                </a:lnTo>
                <a:lnTo>
                  <a:pt x="376446" y="292566"/>
                </a:lnTo>
                <a:lnTo>
                  <a:pt x="417511" y="238386"/>
                </a:lnTo>
                <a:lnTo>
                  <a:pt x="395427" y="151700"/>
                </a:lnTo>
                <a:lnTo>
                  <a:pt x="3145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4767" y="5798604"/>
            <a:ext cx="340360" cy="227965"/>
          </a:xfrm>
          <a:custGeom>
            <a:avLst/>
            <a:gdLst/>
            <a:ahLst/>
            <a:cxnLst/>
            <a:rect l="l" t="t" r="r" b="b"/>
            <a:pathLst>
              <a:path w="340360" h="227964">
                <a:moveTo>
                  <a:pt x="339750" y="0"/>
                </a:moveTo>
                <a:lnTo>
                  <a:pt x="152819" y="14782"/>
                </a:lnTo>
                <a:lnTo>
                  <a:pt x="112040" y="26374"/>
                </a:lnTo>
                <a:lnTo>
                  <a:pt x="49958" y="90015"/>
                </a:lnTo>
                <a:lnTo>
                  <a:pt x="0" y="171437"/>
                </a:lnTo>
                <a:lnTo>
                  <a:pt x="1485" y="175869"/>
                </a:lnTo>
                <a:lnTo>
                  <a:pt x="1111" y="199123"/>
                </a:lnTo>
                <a:lnTo>
                  <a:pt x="15203" y="212263"/>
                </a:lnTo>
                <a:lnTo>
                  <a:pt x="56558" y="220137"/>
                </a:lnTo>
                <a:lnTo>
                  <a:pt x="137972" y="227596"/>
                </a:lnTo>
                <a:lnTo>
                  <a:pt x="140674" y="212355"/>
                </a:lnTo>
                <a:lnTo>
                  <a:pt x="148443" y="199867"/>
                </a:lnTo>
                <a:lnTo>
                  <a:pt x="167462" y="183467"/>
                </a:lnTo>
                <a:lnTo>
                  <a:pt x="203911" y="156489"/>
                </a:lnTo>
                <a:lnTo>
                  <a:pt x="213920" y="129841"/>
                </a:lnTo>
                <a:lnTo>
                  <a:pt x="231406" y="104657"/>
                </a:lnTo>
                <a:lnTo>
                  <a:pt x="269105" y="66267"/>
                </a:lnTo>
                <a:lnTo>
                  <a:pt x="339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1563" y="5215705"/>
            <a:ext cx="591820" cy="577215"/>
          </a:xfrm>
          <a:custGeom>
            <a:avLst/>
            <a:gdLst/>
            <a:ahLst/>
            <a:cxnLst/>
            <a:rect l="l" t="t" r="r" b="b"/>
            <a:pathLst>
              <a:path w="591820" h="577214">
                <a:moveTo>
                  <a:pt x="78660" y="201568"/>
                </a:moveTo>
                <a:lnTo>
                  <a:pt x="15785" y="371519"/>
                </a:lnTo>
                <a:lnTo>
                  <a:pt x="0" y="465616"/>
                </a:lnTo>
                <a:lnTo>
                  <a:pt x="35958" y="517561"/>
                </a:lnTo>
                <a:lnTo>
                  <a:pt x="128317" y="561054"/>
                </a:lnTo>
                <a:lnTo>
                  <a:pt x="136443" y="561822"/>
                </a:lnTo>
                <a:lnTo>
                  <a:pt x="149949" y="563658"/>
                </a:lnTo>
                <a:lnTo>
                  <a:pt x="190569" y="569077"/>
                </a:lnTo>
                <a:lnTo>
                  <a:pt x="245114" y="574392"/>
                </a:lnTo>
                <a:lnTo>
                  <a:pt x="308519" y="576688"/>
                </a:lnTo>
                <a:lnTo>
                  <a:pt x="341961" y="575792"/>
                </a:lnTo>
                <a:lnTo>
                  <a:pt x="409161" y="568090"/>
                </a:lnTo>
                <a:lnTo>
                  <a:pt x="472561" y="550076"/>
                </a:lnTo>
                <a:lnTo>
                  <a:pt x="527097" y="518833"/>
                </a:lnTo>
                <a:lnTo>
                  <a:pt x="567705" y="471446"/>
                </a:lnTo>
                <a:lnTo>
                  <a:pt x="589320" y="404996"/>
                </a:lnTo>
                <a:lnTo>
                  <a:pt x="591423" y="363712"/>
                </a:lnTo>
                <a:lnTo>
                  <a:pt x="586879" y="316568"/>
                </a:lnTo>
                <a:lnTo>
                  <a:pt x="575054" y="263200"/>
                </a:lnTo>
                <a:lnTo>
                  <a:pt x="555317" y="203244"/>
                </a:lnTo>
                <a:lnTo>
                  <a:pt x="358131" y="50942"/>
                </a:lnTo>
                <a:lnTo>
                  <a:pt x="242750" y="0"/>
                </a:lnTo>
                <a:lnTo>
                  <a:pt x="164489" y="50261"/>
                </a:lnTo>
                <a:lnTo>
                  <a:pt x="78660" y="201568"/>
                </a:lnTo>
                <a:close/>
              </a:path>
            </a:pathLst>
          </a:custGeom>
          <a:ln w="58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9045" y="5431905"/>
            <a:ext cx="144589" cy="96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31947" y="5437331"/>
            <a:ext cx="144576" cy="96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0255" y="5609217"/>
            <a:ext cx="212369" cy="1440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7895" y="5192234"/>
            <a:ext cx="573405" cy="385445"/>
          </a:xfrm>
          <a:custGeom>
            <a:avLst/>
            <a:gdLst/>
            <a:ahLst/>
            <a:cxnLst/>
            <a:rect l="l" t="t" r="r" b="b"/>
            <a:pathLst>
              <a:path w="573404" h="385445">
                <a:moveTo>
                  <a:pt x="335917" y="0"/>
                </a:moveTo>
                <a:lnTo>
                  <a:pt x="196215" y="64162"/>
                </a:lnTo>
                <a:lnTo>
                  <a:pt x="82485" y="69450"/>
                </a:lnTo>
                <a:lnTo>
                  <a:pt x="24136" y="81461"/>
                </a:lnTo>
                <a:lnTo>
                  <a:pt x="2772" y="109419"/>
                </a:lnTo>
                <a:lnTo>
                  <a:pt x="0" y="162549"/>
                </a:lnTo>
                <a:lnTo>
                  <a:pt x="4978" y="384913"/>
                </a:lnTo>
                <a:lnTo>
                  <a:pt x="16315" y="287768"/>
                </a:lnTo>
                <a:lnTo>
                  <a:pt x="27860" y="237309"/>
                </a:lnTo>
                <a:lnTo>
                  <a:pt x="46601" y="217265"/>
                </a:lnTo>
                <a:lnTo>
                  <a:pt x="79527" y="211368"/>
                </a:lnTo>
                <a:lnTo>
                  <a:pt x="198899" y="211368"/>
                </a:lnTo>
                <a:lnTo>
                  <a:pt x="238010" y="173572"/>
                </a:lnTo>
                <a:lnTo>
                  <a:pt x="334409" y="173572"/>
                </a:lnTo>
                <a:lnTo>
                  <a:pt x="337883" y="163527"/>
                </a:lnTo>
                <a:lnTo>
                  <a:pt x="522451" y="163527"/>
                </a:lnTo>
                <a:lnTo>
                  <a:pt x="489140" y="87554"/>
                </a:lnTo>
                <a:lnTo>
                  <a:pt x="421773" y="1062"/>
                </a:lnTo>
                <a:lnTo>
                  <a:pt x="335917" y="0"/>
                </a:lnTo>
                <a:close/>
              </a:path>
              <a:path w="573404" h="385445">
                <a:moveTo>
                  <a:pt x="536617" y="195835"/>
                </a:moveTo>
                <a:lnTo>
                  <a:pt x="494690" y="195835"/>
                </a:lnTo>
                <a:lnTo>
                  <a:pt x="573379" y="279681"/>
                </a:lnTo>
                <a:lnTo>
                  <a:pt x="536617" y="195835"/>
                </a:lnTo>
                <a:close/>
              </a:path>
              <a:path w="573404" h="385445">
                <a:moveTo>
                  <a:pt x="198899" y="211368"/>
                </a:moveTo>
                <a:lnTo>
                  <a:pt x="79527" y="211368"/>
                </a:lnTo>
                <a:lnTo>
                  <a:pt x="142113" y="266244"/>
                </a:lnTo>
                <a:lnTo>
                  <a:pt x="198899" y="211368"/>
                </a:lnTo>
                <a:close/>
              </a:path>
              <a:path w="573404" h="385445">
                <a:moveTo>
                  <a:pt x="522451" y="163527"/>
                </a:moveTo>
                <a:lnTo>
                  <a:pt x="337883" y="163527"/>
                </a:lnTo>
                <a:lnTo>
                  <a:pt x="473900" y="250369"/>
                </a:lnTo>
                <a:lnTo>
                  <a:pt x="494690" y="195835"/>
                </a:lnTo>
                <a:lnTo>
                  <a:pt x="536617" y="195835"/>
                </a:lnTo>
                <a:lnTo>
                  <a:pt x="522451" y="163527"/>
                </a:lnTo>
                <a:close/>
              </a:path>
              <a:path w="573404" h="385445">
                <a:moveTo>
                  <a:pt x="334409" y="173572"/>
                </a:moveTo>
                <a:lnTo>
                  <a:pt x="238010" y="173572"/>
                </a:lnTo>
                <a:lnTo>
                  <a:pt x="317525" y="222391"/>
                </a:lnTo>
                <a:lnTo>
                  <a:pt x="334409" y="1735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8691" y="5798782"/>
            <a:ext cx="145554" cy="156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8400" y="5812078"/>
            <a:ext cx="145554" cy="1563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62921" y="5938394"/>
            <a:ext cx="805180" cy="540385"/>
          </a:xfrm>
          <a:custGeom>
            <a:avLst/>
            <a:gdLst/>
            <a:ahLst/>
            <a:cxnLst/>
            <a:rect l="l" t="t" r="r" b="b"/>
            <a:pathLst>
              <a:path w="805179" h="540385">
                <a:moveTo>
                  <a:pt x="0" y="281621"/>
                </a:moveTo>
                <a:lnTo>
                  <a:pt x="209042" y="468481"/>
                </a:lnTo>
                <a:lnTo>
                  <a:pt x="339931" y="540017"/>
                </a:lnTo>
                <a:lnTo>
                  <a:pt x="447755" y="504550"/>
                </a:lnTo>
                <a:lnTo>
                  <a:pt x="530801" y="424892"/>
                </a:lnTo>
                <a:lnTo>
                  <a:pt x="398509" y="424892"/>
                </a:lnTo>
                <a:lnTo>
                  <a:pt x="356737" y="424581"/>
                </a:lnTo>
                <a:lnTo>
                  <a:pt x="309719" y="419443"/>
                </a:lnTo>
                <a:lnTo>
                  <a:pt x="257569" y="408342"/>
                </a:lnTo>
                <a:lnTo>
                  <a:pt x="200406" y="390143"/>
                </a:lnTo>
                <a:lnTo>
                  <a:pt x="138345" y="363713"/>
                </a:lnTo>
                <a:lnTo>
                  <a:pt x="71504" y="327918"/>
                </a:lnTo>
                <a:lnTo>
                  <a:pt x="0" y="281621"/>
                </a:lnTo>
                <a:close/>
              </a:path>
              <a:path w="805179" h="540385">
                <a:moveTo>
                  <a:pt x="737573" y="17392"/>
                </a:moveTo>
                <a:lnTo>
                  <a:pt x="457584" y="17392"/>
                </a:lnTo>
                <a:lnTo>
                  <a:pt x="628865" y="33807"/>
                </a:lnTo>
                <a:lnTo>
                  <a:pt x="673102" y="97698"/>
                </a:lnTo>
                <a:lnTo>
                  <a:pt x="640029" y="227595"/>
                </a:lnTo>
                <a:lnTo>
                  <a:pt x="628340" y="294107"/>
                </a:lnTo>
                <a:lnTo>
                  <a:pt x="612955" y="333165"/>
                </a:lnTo>
                <a:lnTo>
                  <a:pt x="583536" y="359967"/>
                </a:lnTo>
                <a:lnTo>
                  <a:pt x="533950" y="387384"/>
                </a:lnTo>
                <a:lnTo>
                  <a:pt x="532392" y="388900"/>
                </a:lnTo>
                <a:lnTo>
                  <a:pt x="491168" y="408200"/>
                </a:lnTo>
                <a:lnTo>
                  <a:pt x="434915" y="421509"/>
                </a:lnTo>
                <a:lnTo>
                  <a:pt x="398509" y="424892"/>
                </a:lnTo>
                <a:lnTo>
                  <a:pt x="530801" y="424892"/>
                </a:lnTo>
                <a:lnTo>
                  <a:pt x="587603" y="370407"/>
                </a:lnTo>
                <a:lnTo>
                  <a:pt x="787752" y="138322"/>
                </a:lnTo>
                <a:lnTo>
                  <a:pt x="804668" y="25494"/>
                </a:lnTo>
                <a:lnTo>
                  <a:pt x="737573" y="17392"/>
                </a:lnTo>
                <a:close/>
              </a:path>
              <a:path w="805179" h="540385">
                <a:moveTo>
                  <a:pt x="534158" y="387181"/>
                </a:moveTo>
                <a:lnTo>
                  <a:pt x="529742" y="389711"/>
                </a:lnTo>
                <a:lnTo>
                  <a:pt x="533950" y="387384"/>
                </a:lnTo>
                <a:lnTo>
                  <a:pt x="534158" y="387181"/>
                </a:lnTo>
                <a:close/>
              </a:path>
              <a:path w="805179" h="540385">
                <a:moveTo>
                  <a:pt x="593532" y="0"/>
                </a:moveTo>
                <a:lnTo>
                  <a:pt x="109524" y="29920"/>
                </a:lnTo>
                <a:lnTo>
                  <a:pt x="457584" y="17392"/>
                </a:lnTo>
                <a:lnTo>
                  <a:pt x="737573" y="17392"/>
                </a:lnTo>
                <a:lnTo>
                  <a:pt x="5935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7199" y="5969977"/>
            <a:ext cx="249610" cy="2500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5489" y="5951487"/>
            <a:ext cx="210820" cy="318770"/>
          </a:xfrm>
          <a:custGeom>
            <a:avLst/>
            <a:gdLst/>
            <a:ahLst/>
            <a:cxnLst/>
            <a:rect l="l" t="t" r="r" b="b"/>
            <a:pathLst>
              <a:path w="210820" h="318770">
                <a:moveTo>
                  <a:pt x="117640" y="0"/>
                </a:moveTo>
                <a:lnTo>
                  <a:pt x="65086" y="2016"/>
                </a:lnTo>
                <a:lnTo>
                  <a:pt x="33413" y="61009"/>
                </a:lnTo>
                <a:lnTo>
                  <a:pt x="3185" y="191057"/>
                </a:lnTo>
                <a:lnTo>
                  <a:pt x="0" y="279971"/>
                </a:lnTo>
                <a:lnTo>
                  <a:pt x="15994" y="318151"/>
                </a:lnTo>
                <a:lnTo>
                  <a:pt x="66519" y="313285"/>
                </a:lnTo>
                <a:lnTo>
                  <a:pt x="166926" y="273061"/>
                </a:lnTo>
                <a:lnTo>
                  <a:pt x="152962" y="262561"/>
                </a:lnTo>
                <a:lnTo>
                  <a:pt x="152848" y="234875"/>
                </a:lnTo>
                <a:lnTo>
                  <a:pt x="170669" y="168237"/>
                </a:lnTo>
                <a:lnTo>
                  <a:pt x="210512" y="40880"/>
                </a:lnTo>
                <a:lnTo>
                  <a:pt x="1176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8215" y="6583097"/>
            <a:ext cx="800100" cy="492759"/>
          </a:xfrm>
          <a:custGeom>
            <a:avLst/>
            <a:gdLst/>
            <a:ahLst/>
            <a:cxnLst/>
            <a:rect l="l" t="t" r="r" b="b"/>
            <a:pathLst>
              <a:path w="800100" h="492759">
                <a:moveTo>
                  <a:pt x="0" y="184619"/>
                </a:moveTo>
                <a:lnTo>
                  <a:pt x="176797" y="397778"/>
                </a:lnTo>
                <a:lnTo>
                  <a:pt x="293050" y="492710"/>
                </a:lnTo>
                <a:lnTo>
                  <a:pt x="400348" y="490909"/>
                </a:lnTo>
                <a:lnTo>
                  <a:pt x="536915" y="420734"/>
                </a:lnTo>
                <a:lnTo>
                  <a:pt x="445226" y="420734"/>
                </a:lnTo>
                <a:lnTo>
                  <a:pt x="416141" y="419299"/>
                </a:lnTo>
                <a:lnTo>
                  <a:pt x="340837" y="404699"/>
                </a:lnTo>
                <a:lnTo>
                  <a:pt x="295233" y="389244"/>
                </a:lnTo>
                <a:lnTo>
                  <a:pt x="244738" y="366826"/>
                </a:lnTo>
                <a:lnTo>
                  <a:pt x="189659" y="336299"/>
                </a:lnTo>
                <a:lnTo>
                  <a:pt x="130305" y="296519"/>
                </a:lnTo>
                <a:lnTo>
                  <a:pt x="66982" y="246341"/>
                </a:lnTo>
                <a:lnTo>
                  <a:pt x="0" y="184619"/>
                </a:lnTo>
                <a:close/>
              </a:path>
              <a:path w="800100" h="492759">
                <a:moveTo>
                  <a:pt x="135356" y="0"/>
                </a:moveTo>
                <a:lnTo>
                  <a:pt x="469271" y="80599"/>
                </a:lnTo>
                <a:lnTo>
                  <a:pt x="630831" y="139399"/>
                </a:lnTo>
                <a:lnTo>
                  <a:pt x="665265" y="205141"/>
                </a:lnTo>
                <a:lnTo>
                  <a:pt x="617804" y="306565"/>
                </a:lnTo>
                <a:lnTo>
                  <a:pt x="598503" y="359881"/>
                </a:lnTo>
                <a:lnTo>
                  <a:pt x="579035" y="388954"/>
                </a:lnTo>
                <a:lnTo>
                  <a:pt x="547668" y="403957"/>
                </a:lnTo>
                <a:lnTo>
                  <a:pt x="497106" y="414165"/>
                </a:lnTo>
                <a:lnTo>
                  <a:pt x="494519" y="415319"/>
                </a:lnTo>
                <a:lnTo>
                  <a:pt x="484723" y="417599"/>
                </a:lnTo>
                <a:lnTo>
                  <a:pt x="468189" y="419785"/>
                </a:lnTo>
                <a:lnTo>
                  <a:pt x="445226" y="420734"/>
                </a:lnTo>
                <a:lnTo>
                  <a:pt x="536915" y="420734"/>
                </a:lnTo>
                <a:lnTo>
                  <a:pt x="550278" y="413867"/>
                </a:lnTo>
                <a:lnTo>
                  <a:pt x="769773" y="269626"/>
                </a:lnTo>
                <a:lnTo>
                  <a:pt x="799717" y="178435"/>
                </a:lnTo>
                <a:lnTo>
                  <a:pt x="601211" y="101492"/>
                </a:lnTo>
                <a:lnTo>
                  <a:pt x="135356" y="0"/>
                </a:lnTo>
                <a:close/>
              </a:path>
              <a:path w="800100" h="492759">
                <a:moveTo>
                  <a:pt x="497271" y="414092"/>
                </a:moveTo>
                <a:lnTo>
                  <a:pt x="492671" y="415061"/>
                </a:lnTo>
                <a:lnTo>
                  <a:pt x="497106" y="414165"/>
                </a:lnTo>
                <a:lnTo>
                  <a:pt x="497271" y="4140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50752" y="6559391"/>
            <a:ext cx="330330" cy="2530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4796" y="6331596"/>
            <a:ext cx="807720" cy="528320"/>
          </a:xfrm>
          <a:custGeom>
            <a:avLst/>
            <a:gdLst/>
            <a:ahLst/>
            <a:cxnLst/>
            <a:rect l="l" t="t" r="r" b="b"/>
            <a:pathLst>
              <a:path w="807720" h="528320">
                <a:moveTo>
                  <a:pt x="0" y="234530"/>
                </a:moveTo>
                <a:lnTo>
                  <a:pt x="196795" y="442652"/>
                </a:lnTo>
                <a:lnTo>
                  <a:pt x="322346" y="528283"/>
                </a:lnTo>
                <a:lnTo>
                  <a:pt x="430612" y="506055"/>
                </a:lnTo>
                <a:lnTo>
                  <a:pt x="534946" y="422945"/>
                </a:lnTo>
                <a:lnTo>
                  <a:pt x="422192" y="422945"/>
                </a:lnTo>
                <a:lnTo>
                  <a:pt x="386077" y="422007"/>
                </a:lnTo>
                <a:lnTo>
                  <a:pt x="344854" y="416811"/>
                </a:lnTo>
                <a:lnTo>
                  <a:pt x="298699" y="406254"/>
                </a:lnTo>
                <a:lnTo>
                  <a:pt x="247784" y="389237"/>
                </a:lnTo>
                <a:lnTo>
                  <a:pt x="192283" y="364657"/>
                </a:lnTo>
                <a:lnTo>
                  <a:pt x="132370" y="331413"/>
                </a:lnTo>
                <a:lnTo>
                  <a:pt x="68217" y="288405"/>
                </a:lnTo>
                <a:lnTo>
                  <a:pt x="0" y="234530"/>
                </a:lnTo>
                <a:close/>
              </a:path>
              <a:path w="807720" h="528320">
                <a:moveTo>
                  <a:pt x="121030" y="0"/>
                </a:moveTo>
                <a:lnTo>
                  <a:pt x="465305" y="28444"/>
                </a:lnTo>
                <a:lnTo>
                  <a:pt x="633563" y="64633"/>
                </a:lnTo>
                <a:lnTo>
                  <a:pt x="673955" y="132602"/>
                </a:lnTo>
                <a:lnTo>
                  <a:pt x="634631" y="256387"/>
                </a:lnTo>
                <a:lnTo>
                  <a:pt x="619677" y="320396"/>
                </a:lnTo>
                <a:lnTo>
                  <a:pt x="602484" y="356982"/>
                </a:lnTo>
                <a:lnTo>
                  <a:pt x="572066" y="379869"/>
                </a:lnTo>
                <a:lnTo>
                  <a:pt x="521720" y="400983"/>
                </a:lnTo>
                <a:lnTo>
                  <a:pt x="520095" y="402302"/>
                </a:lnTo>
                <a:lnTo>
                  <a:pt x="478408" y="416451"/>
                </a:lnTo>
                <a:lnTo>
                  <a:pt x="422192" y="422945"/>
                </a:lnTo>
                <a:lnTo>
                  <a:pt x="534946" y="422945"/>
                </a:lnTo>
                <a:lnTo>
                  <a:pt x="575551" y="390601"/>
                </a:lnTo>
                <a:lnTo>
                  <a:pt x="785047" y="185958"/>
                </a:lnTo>
                <a:lnTo>
                  <a:pt x="807534" y="77057"/>
                </a:lnTo>
                <a:lnTo>
                  <a:pt x="600399" y="27277"/>
                </a:lnTo>
                <a:lnTo>
                  <a:pt x="121030" y="0"/>
                </a:lnTo>
                <a:close/>
              </a:path>
              <a:path w="807720" h="528320">
                <a:moveTo>
                  <a:pt x="521926" y="400816"/>
                </a:moveTo>
                <a:lnTo>
                  <a:pt x="517436" y="402780"/>
                </a:lnTo>
                <a:lnTo>
                  <a:pt x="521720" y="400983"/>
                </a:lnTo>
                <a:lnTo>
                  <a:pt x="521926" y="4008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0156" y="6334914"/>
            <a:ext cx="249767" cy="2312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28455" y="6312632"/>
            <a:ext cx="234315" cy="311150"/>
          </a:xfrm>
          <a:custGeom>
            <a:avLst/>
            <a:gdLst/>
            <a:ahLst/>
            <a:cxnLst/>
            <a:rect l="l" t="t" r="r" b="b"/>
            <a:pathLst>
              <a:path w="234314" h="311150">
                <a:moveTo>
                  <a:pt x="77940" y="0"/>
                </a:moveTo>
                <a:lnTo>
                  <a:pt x="42076" y="53399"/>
                </a:lnTo>
                <a:lnTo>
                  <a:pt x="5853" y="178022"/>
                </a:lnTo>
                <a:lnTo>
                  <a:pt x="0" y="266266"/>
                </a:lnTo>
                <a:lnTo>
                  <a:pt x="16270" y="307186"/>
                </a:lnTo>
                <a:lnTo>
                  <a:pt x="71065" y="311137"/>
                </a:lnTo>
                <a:lnTo>
                  <a:pt x="180783" y="288474"/>
                </a:lnTo>
                <a:lnTo>
                  <a:pt x="165959" y="275554"/>
                </a:lnTo>
                <a:lnTo>
                  <a:pt x="166586" y="247883"/>
                </a:lnTo>
                <a:lnTo>
                  <a:pt x="187675" y="184434"/>
                </a:lnTo>
                <a:lnTo>
                  <a:pt x="234237" y="64179"/>
                </a:lnTo>
                <a:lnTo>
                  <a:pt x="134857" y="7150"/>
                </a:lnTo>
                <a:lnTo>
                  <a:pt x="779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48686" y="6764964"/>
            <a:ext cx="772795" cy="474345"/>
          </a:xfrm>
          <a:custGeom>
            <a:avLst/>
            <a:gdLst/>
            <a:ahLst/>
            <a:cxnLst/>
            <a:rect l="l" t="t" r="r" b="b"/>
            <a:pathLst>
              <a:path w="772795" h="474345">
                <a:moveTo>
                  <a:pt x="0" y="173761"/>
                </a:moveTo>
                <a:lnTo>
                  <a:pt x="200237" y="380899"/>
                </a:lnTo>
                <a:lnTo>
                  <a:pt x="325696" y="473884"/>
                </a:lnTo>
                <a:lnTo>
                  <a:pt x="429216" y="474263"/>
                </a:lnTo>
                <a:lnTo>
                  <a:pt x="555072" y="408084"/>
                </a:lnTo>
                <a:lnTo>
                  <a:pt x="462990" y="408084"/>
                </a:lnTo>
                <a:lnTo>
                  <a:pt x="434665" y="406144"/>
                </a:lnTo>
                <a:lnTo>
                  <a:pt x="359835" y="390721"/>
                </a:lnTo>
                <a:lnTo>
                  <a:pt x="313610" y="375062"/>
                </a:lnTo>
                <a:lnTo>
                  <a:pt x="261698" y="352653"/>
                </a:lnTo>
                <a:lnTo>
                  <a:pt x="204241" y="322407"/>
                </a:lnTo>
                <a:lnTo>
                  <a:pt x="141379" y="283235"/>
                </a:lnTo>
                <a:lnTo>
                  <a:pt x="73251" y="234049"/>
                </a:lnTo>
                <a:lnTo>
                  <a:pt x="0" y="173761"/>
                </a:lnTo>
                <a:close/>
              </a:path>
              <a:path w="772795" h="474345">
                <a:moveTo>
                  <a:pt x="105549" y="0"/>
                </a:moveTo>
                <a:lnTo>
                  <a:pt x="439538" y="83548"/>
                </a:lnTo>
                <a:lnTo>
                  <a:pt x="603853" y="142895"/>
                </a:lnTo>
                <a:lnTo>
                  <a:pt x="646181" y="206388"/>
                </a:lnTo>
                <a:lnTo>
                  <a:pt x="614210" y="302374"/>
                </a:lnTo>
                <a:lnTo>
                  <a:pt x="602865" y="352940"/>
                </a:lnTo>
                <a:lnTo>
                  <a:pt x="588029" y="380339"/>
                </a:lnTo>
                <a:lnTo>
                  <a:pt x="559753" y="394060"/>
                </a:lnTo>
                <a:lnTo>
                  <a:pt x="512256" y="402824"/>
                </a:lnTo>
                <a:lnTo>
                  <a:pt x="509915" y="403875"/>
                </a:lnTo>
                <a:lnTo>
                  <a:pt x="500755" y="405862"/>
                </a:lnTo>
                <a:lnTo>
                  <a:pt x="485067" y="407627"/>
                </a:lnTo>
                <a:lnTo>
                  <a:pt x="462990" y="408084"/>
                </a:lnTo>
                <a:lnTo>
                  <a:pt x="555072" y="408084"/>
                </a:lnTo>
                <a:lnTo>
                  <a:pt x="563638" y="403580"/>
                </a:lnTo>
                <a:lnTo>
                  <a:pt x="756098" y="270037"/>
                </a:lnTo>
                <a:lnTo>
                  <a:pt x="772534" y="183483"/>
                </a:lnTo>
                <a:lnTo>
                  <a:pt x="570000" y="106082"/>
                </a:lnTo>
                <a:lnTo>
                  <a:pt x="105549" y="0"/>
                </a:lnTo>
                <a:close/>
              </a:path>
              <a:path w="772795" h="474345">
                <a:moveTo>
                  <a:pt x="512407" y="402756"/>
                </a:moveTo>
                <a:lnTo>
                  <a:pt x="508088" y="403593"/>
                </a:lnTo>
                <a:lnTo>
                  <a:pt x="512256" y="402824"/>
                </a:lnTo>
                <a:lnTo>
                  <a:pt x="512407" y="4027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28395" y="6746080"/>
            <a:ext cx="337562" cy="2269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6270" y="4803934"/>
            <a:ext cx="118110" cy="271780"/>
          </a:xfrm>
          <a:custGeom>
            <a:avLst/>
            <a:gdLst/>
            <a:ahLst/>
            <a:cxnLst/>
            <a:rect l="l" t="t" r="r" b="b"/>
            <a:pathLst>
              <a:path w="118110" h="271779">
                <a:moveTo>
                  <a:pt x="28657" y="0"/>
                </a:moveTo>
                <a:lnTo>
                  <a:pt x="185" y="59895"/>
                </a:lnTo>
                <a:lnTo>
                  <a:pt x="0" y="108119"/>
                </a:lnTo>
                <a:lnTo>
                  <a:pt x="36476" y="170105"/>
                </a:lnTo>
                <a:lnTo>
                  <a:pt x="117989" y="271284"/>
                </a:lnTo>
                <a:lnTo>
                  <a:pt x="81117" y="196801"/>
                </a:lnTo>
                <a:lnTo>
                  <a:pt x="59521" y="143714"/>
                </a:lnTo>
                <a:lnTo>
                  <a:pt x="44826" y="86591"/>
                </a:lnTo>
                <a:lnTo>
                  <a:pt x="286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65946" y="5036674"/>
            <a:ext cx="95885" cy="116839"/>
          </a:xfrm>
          <a:custGeom>
            <a:avLst/>
            <a:gdLst/>
            <a:ahLst/>
            <a:cxnLst/>
            <a:rect l="l" t="t" r="r" b="b"/>
            <a:pathLst>
              <a:path w="95885" h="116839">
                <a:moveTo>
                  <a:pt x="0" y="0"/>
                </a:moveTo>
                <a:lnTo>
                  <a:pt x="27441" y="58169"/>
                </a:lnTo>
                <a:lnTo>
                  <a:pt x="46513" y="89693"/>
                </a:lnTo>
                <a:lnTo>
                  <a:pt x="66147" y="105491"/>
                </a:lnTo>
                <a:lnTo>
                  <a:pt x="95275" y="11648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86567" y="5267858"/>
            <a:ext cx="303530" cy="71120"/>
          </a:xfrm>
          <a:custGeom>
            <a:avLst/>
            <a:gdLst/>
            <a:ahLst/>
            <a:cxnLst/>
            <a:rect l="l" t="t" r="r" b="b"/>
            <a:pathLst>
              <a:path w="303529" h="71120">
                <a:moveTo>
                  <a:pt x="196931" y="0"/>
                </a:moveTo>
                <a:lnTo>
                  <a:pt x="129825" y="6216"/>
                </a:lnTo>
                <a:lnTo>
                  <a:pt x="73663" y="27643"/>
                </a:lnTo>
                <a:lnTo>
                  <a:pt x="0" y="70662"/>
                </a:lnTo>
                <a:lnTo>
                  <a:pt x="303428" y="2615"/>
                </a:lnTo>
                <a:lnTo>
                  <a:pt x="1969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45597" y="5421650"/>
            <a:ext cx="207010" cy="34925"/>
          </a:xfrm>
          <a:custGeom>
            <a:avLst/>
            <a:gdLst/>
            <a:ahLst/>
            <a:cxnLst/>
            <a:rect l="l" t="t" r="r" b="b"/>
            <a:pathLst>
              <a:path w="207010" h="34925">
                <a:moveTo>
                  <a:pt x="100074" y="0"/>
                </a:moveTo>
                <a:lnTo>
                  <a:pt x="58931" y="1108"/>
                </a:lnTo>
                <a:lnTo>
                  <a:pt x="0" y="11676"/>
                </a:lnTo>
                <a:lnTo>
                  <a:pt x="206387" y="34853"/>
                </a:lnTo>
                <a:lnTo>
                  <a:pt x="142776" y="10524"/>
                </a:lnTo>
                <a:lnTo>
                  <a:pt x="1000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84169" y="4911338"/>
            <a:ext cx="34290" cy="205740"/>
          </a:xfrm>
          <a:custGeom>
            <a:avLst/>
            <a:gdLst/>
            <a:ahLst/>
            <a:cxnLst/>
            <a:rect l="l" t="t" r="r" b="b"/>
            <a:pathLst>
              <a:path w="34289" h="205739">
                <a:moveTo>
                  <a:pt x="0" y="0"/>
                </a:moveTo>
                <a:lnTo>
                  <a:pt x="23367" y="205574"/>
                </a:lnTo>
                <a:lnTo>
                  <a:pt x="32982" y="138376"/>
                </a:lnTo>
                <a:lnTo>
                  <a:pt x="33753" y="94562"/>
                </a:lnTo>
                <a:lnTo>
                  <a:pt x="23489" y="5486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9017" y="11"/>
            <a:ext cx="3533402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2</a:t>
            </a:r>
          </a:p>
        </p:txBody>
      </p:sp>
      <p:sp>
        <p:nvSpPr>
          <p:cNvPr id="265" name="object 265"/>
          <p:cNvSpPr/>
          <p:nvPr/>
        </p:nvSpPr>
        <p:spPr>
          <a:xfrm>
            <a:off x="2595473" y="2936620"/>
            <a:ext cx="5603494" cy="938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3975734" y="1216168"/>
            <a:ext cx="3347720" cy="1545936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722630">
              <a:lnSpc>
                <a:spcPct val="100000"/>
              </a:lnSpc>
              <a:spcBef>
                <a:spcPts val="795"/>
              </a:spcBef>
            </a:pPr>
            <a:r>
              <a:rPr sz="2000" b="1" spc="-120" dirty="0">
                <a:solidFill>
                  <a:srgbClr val="007DC4"/>
                </a:solidFill>
                <a:latin typeface="Malgun Gothic"/>
                <a:cs typeface="Malgun Gothic"/>
              </a:rPr>
              <a:t>아동학대란?</a:t>
            </a:r>
            <a:endParaRPr sz="2000" dirty="0">
              <a:latin typeface="Malgun Gothic"/>
              <a:cs typeface="Malgun Gothic"/>
            </a:endParaRPr>
          </a:p>
          <a:p>
            <a:pPr marR="607695" algn="ctr">
              <a:lnSpc>
                <a:spcPct val="100000"/>
              </a:lnSpc>
              <a:spcBef>
                <a:spcPts val="484"/>
              </a:spcBef>
            </a:pPr>
            <a:r>
              <a:rPr sz="1400" b="1" spc="-140" dirty="0">
                <a:solidFill>
                  <a:srgbClr val="6D6E71"/>
                </a:solidFill>
                <a:latin typeface="Malgun Gothic"/>
                <a:cs typeface="Malgun Gothic"/>
              </a:rPr>
              <a:t>아동학대와 </a:t>
            </a:r>
            <a:r>
              <a:rPr sz="1400" b="1" spc="-145" dirty="0">
                <a:solidFill>
                  <a:srgbClr val="6D6E71"/>
                </a:solidFill>
                <a:latin typeface="Malgun Gothic"/>
                <a:cs typeface="Malgun Gothic"/>
              </a:rPr>
              <a:t>아동학대범죄의</a:t>
            </a:r>
            <a:r>
              <a:rPr sz="1400" b="1" spc="-370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정의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700" spc="-254" baseline="1543" dirty="0">
                <a:solidFill>
                  <a:srgbClr val="231F20"/>
                </a:solidFill>
                <a:latin typeface="Dotum"/>
                <a:cs typeface="Dotum"/>
              </a:rPr>
              <a:t>아동은</a:t>
            </a:r>
            <a:r>
              <a:rPr sz="2700" spc="-442" baseline="1543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700" spc="-165" baseline="1543" dirty="0">
                <a:solidFill>
                  <a:srgbClr val="231F20"/>
                </a:solidFill>
                <a:latin typeface="Dotum"/>
                <a:cs typeface="Dotum"/>
              </a:rPr>
              <a:t>만</a:t>
            </a:r>
            <a:r>
              <a:rPr sz="2700" spc="-480" baseline="1543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75" dirty="0">
                <a:solidFill>
                  <a:srgbClr val="231F20"/>
                </a:solidFill>
                <a:latin typeface="Malgun Gothic"/>
                <a:cs typeface="Malgun Gothic"/>
              </a:rPr>
              <a:t>18세</a:t>
            </a:r>
            <a:r>
              <a:rPr sz="2000" b="1" spc="-3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미만</a:t>
            </a:r>
            <a:r>
              <a:rPr sz="2700" spc="-277" baseline="1543" dirty="0">
                <a:solidFill>
                  <a:srgbClr val="231F20"/>
                </a:solidFill>
                <a:latin typeface="Dotum"/>
                <a:cs typeface="Dotum"/>
              </a:rPr>
              <a:t>인</a:t>
            </a:r>
            <a:r>
              <a:rPr sz="2700" spc="-442" baseline="1543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700" spc="-254" baseline="1543" dirty="0">
                <a:solidFill>
                  <a:srgbClr val="231F20"/>
                </a:solidFill>
                <a:latin typeface="Dotum"/>
                <a:cs typeface="Dotum"/>
              </a:rPr>
              <a:t>사람을</a:t>
            </a:r>
            <a:r>
              <a:rPr sz="2700" spc="-442" baseline="1543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700" spc="-315" baseline="1543" dirty="0">
                <a:solidFill>
                  <a:srgbClr val="231F20"/>
                </a:solidFill>
                <a:latin typeface="Dotum"/>
                <a:cs typeface="Dotum"/>
              </a:rPr>
              <a:t>말함.</a:t>
            </a:r>
            <a:endParaRPr sz="2700" baseline="1543" dirty="0">
              <a:latin typeface="Dotum"/>
              <a:cs typeface="Dotum"/>
            </a:endParaRPr>
          </a:p>
          <a:p>
            <a:pPr marL="660400">
              <a:lnSpc>
                <a:spcPct val="100000"/>
              </a:lnSpc>
              <a:spcBef>
                <a:spcPts val="180"/>
              </a:spcBef>
            </a:pP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(아동복지법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30" dirty="0">
                <a:solidFill>
                  <a:srgbClr val="231F20"/>
                </a:solidFill>
                <a:latin typeface="Dotum"/>
                <a:cs typeface="Dotum"/>
              </a:rPr>
              <a:t>제3조제1</a:t>
            </a:r>
            <a:r>
              <a:rPr lang="ko-KR" altLang="en-US" sz="1600" spc="-130" dirty="0">
                <a:solidFill>
                  <a:srgbClr val="231F20"/>
                </a:solidFill>
                <a:latin typeface="Dotum"/>
                <a:cs typeface="Dotum"/>
              </a:rPr>
              <a:t>호</a:t>
            </a:r>
            <a:r>
              <a:rPr sz="1600" spc="-130" dirty="0">
                <a:solidFill>
                  <a:srgbClr val="231F20"/>
                </a:solidFill>
                <a:latin typeface="Dotum"/>
                <a:cs typeface="Dotum"/>
              </a:rPr>
              <a:t>)</a:t>
            </a:r>
            <a:endParaRPr sz="1600" dirty="0">
              <a:latin typeface="Dotum"/>
              <a:cs typeface="Dotum"/>
            </a:endParaRPr>
          </a:p>
        </p:txBody>
      </p:sp>
      <p:pic>
        <p:nvPicPr>
          <p:cNvPr id="266" name="그림 2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69" y="339657"/>
            <a:ext cx="1064105" cy="2831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1139" y="2555293"/>
            <a:ext cx="3068272" cy="3068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7867" y="3329597"/>
            <a:ext cx="299085" cy="565150"/>
          </a:xfrm>
          <a:custGeom>
            <a:avLst/>
            <a:gdLst/>
            <a:ahLst/>
            <a:cxnLst/>
            <a:rect l="l" t="t" r="r" b="b"/>
            <a:pathLst>
              <a:path w="299085" h="565150">
                <a:moveTo>
                  <a:pt x="214348" y="399656"/>
                </a:moveTo>
                <a:lnTo>
                  <a:pt x="140716" y="399656"/>
                </a:lnTo>
                <a:lnTo>
                  <a:pt x="186207" y="448056"/>
                </a:lnTo>
                <a:lnTo>
                  <a:pt x="172542" y="533768"/>
                </a:lnTo>
                <a:lnTo>
                  <a:pt x="196240" y="564705"/>
                </a:lnTo>
                <a:lnTo>
                  <a:pt x="197662" y="564819"/>
                </a:lnTo>
                <a:lnTo>
                  <a:pt x="199059" y="564819"/>
                </a:lnTo>
                <a:lnTo>
                  <a:pt x="242570" y="435292"/>
                </a:lnTo>
                <a:lnTo>
                  <a:pt x="240004" y="426948"/>
                </a:lnTo>
                <a:lnTo>
                  <a:pt x="214348" y="399656"/>
                </a:lnTo>
                <a:close/>
              </a:path>
              <a:path w="299085" h="565150">
                <a:moveTo>
                  <a:pt x="50912" y="88265"/>
                </a:moveTo>
                <a:lnTo>
                  <a:pt x="9004" y="88265"/>
                </a:lnTo>
                <a:lnTo>
                  <a:pt x="9334" y="88887"/>
                </a:lnTo>
                <a:lnTo>
                  <a:pt x="9690" y="89496"/>
                </a:lnTo>
                <a:lnTo>
                  <a:pt x="87325" y="199034"/>
                </a:lnTo>
                <a:lnTo>
                  <a:pt x="53784" y="325996"/>
                </a:lnTo>
                <a:lnTo>
                  <a:pt x="50584" y="333159"/>
                </a:lnTo>
                <a:lnTo>
                  <a:pt x="50533" y="341668"/>
                </a:lnTo>
                <a:lnTo>
                  <a:pt x="103301" y="444207"/>
                </a:lnTo>
                <a:lnTo>
                  <a:pt x="40640" y="507212"/>
                </a:lnTo>
                <a:lnTo>
                  <a:pt x="34774" y="516102"/>
                </a:lnTo>
                <a:lnTo>
                  <a:pt x="32839" y="526203"/>
                </a:lnTo>
                <a:lnTo>
                  <a:pt x="34832" y="536293"/>
                </a:lnTo>
                <a:lnTo>
                  <a:pt x="40754" y="545147"/>
                </a:lnTo>
                <a:lnTo>
                  <a:pt x="45986" y="550354"/>
                </a:lnTo>
                <a:lnTo>
                  <a:pt x="52819" y="552958"/>
                </a:lnTo>
                <a:lnTo>
                  <a:pt x="66560" y="552958"/>
                </a:lnTo>
                <a:lnTo>
                  <a:pt x="73444" y="550316"/>
                </a:lnTo>
                <a:lnTo>
                  <a:pt x="155105" y="468198"/>
                </a:lnTo>
                <a:lnTo>
                  <a:pt x="160063" y="461303"/>
                </a:lnTo>
                <a:lnTo>
                  <a:pt x="162585" y="453394"/>
                </a:lnTo>
                <a:lnTo>
                  <a:pt x="162573" y="445093"/>
                </a:lnTo>
                <a:lnTo>
                  <a:pt x="159931" y="437019"/>
                </a:lnTo>
                <a:lnTo>
                  <a:pt x="140716" y="399656"/>
                </a:lnTo>
                <a:lnTo>
                  <a:pt x="214348" y="399656"/>
                </a:lnTo>
                <a:lnTo>
                  <a:pt x="167538" y="349859"/>
                </a:lnTo>
                <a:lnTo>
                  <a:pt x="196392" y="240652"/>
                </a:lnTo>
                <a:lnTo>
                  <a:pt x="247485" y="240652"/>
                </a:lnTo>
                <a:lnTo>
                  <a:pt x="245280" y="237669"/>
                </a:lnTo>
                <a:lnTo>
                  <a:pt x="224815" y="221386"/>
                </a:lnTo>
                <a:lnTo>
                  <a:pt x="168554" y="221386"/>
                </a:lnTo>
                <a:lnTo>
                  <a:pt x="166522" y="221284"/>
                </a:lnTo>
                <a:lnTo>
                  <a:pt x="124978" y="195879"/>
                </a:lnTo>
                <a:lnTo>
                  <a:pt x="118745" y="181216"/>
                </a:lnTo>
                <a:lnTo>
                  <a:pt x="116332" y="180581"/>
                </a:lnTo>
                <a:lnTo>
                  <a:pt x="50912" y="88265"/>
                </a:lnTo>
                <a:close/>
              </a:path>
              <a:path w="299085" h="565150">
                <a:moveTo>
                  <a:pt x="247485" y="240652"/>
                </a:moveTo>
                <a:lnTo>
                  <a:pt x="196392" y="240652"/>
                </a:lnTo>
                <a:lnTo>
                  <a:pt x="220931" y="261977"/>
                </a:lnTo>
                <a:lnTo>
                  <a:pt x="241141" y="288917"/>
                </a:lnTo>
                <a:lnTo>
                  <a:pt x="256207" y="315663"/>
                </a:lnTo>
                <a:lnTo>
                  <a:pt x="265315" y="336410"/>
                </a:lnTo>
                <a:lnTo>
                  <a:pt x="267881" y="343357"/>
                </a:lnTo>
                <a:lnTo>
                  <a:pt x="274447" y="347649"/>
                </a:lnTo>
                <a:lnTo>
                  <a:pt x="283400" y="347649"/>
                </a:lnTo>
                <a:lnTo>
                  <a:pt x="285407" y="347306"/>
                </a:lnTo>
                <a:lnTo>
                  <a:pt x="287362" y="346583"/>
                </a:lnTo>
                <a:lnTo>
                  <a:pt x="293170" y="343007"/>
                </a:lnTo>
                <a:lnTo>
                  <a:pt x="297021" y="337669"/>
                </a:lnTo>
                <a:lnTo>
                  <a:pt x="298585" y="331275"/>
                </a:lnTo>
                <a:lnTo>
                  <a:pt x="297535" y="324535"/>
                </a:lnTo>
                <a:lnTo>
                  <a:pt x="290923" y="308816"/>
                </a:lnTo>
                <a:lnTo>
                  <a:pt x="273404" y="275718"/>
                </a:lnTo>
                <a:lnTo>
                  <a:pt x="247485" y="240652"/>
                </a:lnTo>
                <a:close/>
              </a:path>
              <a:path w="299085" h="565150">
                <a:moveTo>
                  <a:pt x="206857" y="207098"/>
                </a:moveTo>
                <a:lnTo>
                  <a:pt x="199114" y="213081"/>
                </a:lnTo>
                <a:lnTo>
                  <a:pt x="190357" y="217576"/>
                </a:lnTo>
                <a:lnTo>
                  <a:pt x="180775" y="220404"/>
                </a:lnTo>
                <a:lnTo>
                  <a:pt x="170561" y="221386"/>
                </a:lnTo>
                <a:lnTo>
                  <a:pt x="224815" y="221386"/>
                </a:lnTo>
                <a:lnTo>
                  <a:pt x="206857" y="207098"/>
                </a:lnTo>
                <a:close/>
              </a:path>
              <a:path w="299085" h="565150">
                <a:moveTo>
                  <a:pt x="26885" y="63219"/>
                </a:moveTo>
                <a:lnTo>
                  <a:pt x="20367" y="63403"/>
                </a:lnTo>
                <a:lnTo>
                  <a:pt x="14198" y="66154"/>
                </a:lnTo>
                <a:lnTo>
                  <a:pt x="9220" y="69672"/>
                </a:lnTo>
                <a:lnTo>
                  <a:pt x="6705" y="75349"/>
                </a:lnTo>
                <a:lnTo>
                  <a:pt x="6985" y="81013"/>
                </a:lnTo>
                <a:lnTo>
                  <a:pt x="0" y="83489"/>
                </a:lnTo>
                <a:lnTo>
                  <a:pt x="2501" y="90563"/>
                </a:lnTo>
                <a:lnTo>
                  <a:pt x="9004" y="88265"/>
                </a:lnTo>
                <a:lnTo>
                  <a:pt x="50912" y="88265"/>
                </a:lnTo>
                <a:lnTo>
                  <a:pt x="42506" y="76403"/>
                </a:lnTo>
                <a:lnTo>
                  <a:pt x="60500" y="70027"/>
                </a:lnTo>
                <a:lnTo>
                  <a:pt x="37973" y="70027"/>
                </a:lnTo>
                <a:lnTo>
                  <a:pt x="33004" y="65470"/>
                </a:lnTo>
                <a:lnTo>
                  <a:pt x="26885" y="63219"/>
                </a:lnTo>
                <a:close/>
              </a:path>
              <a:path w="299085" h="565150">
                <a:moveTo>
                  <a:pt x="235661" y="0"/>
                </a:moveTo>
                <a:lnTo>
                  <a:pt x="37973" y="70027"/>
                </a:lnTo>
                <a:lnTo>
                  <a:pt x="60500" y="70027"/>
                </a:lnTo>
                <a:lnTo>
                  <a:pt x="238175" y="7073"/>
                </a:lnTo>
                <a:lnTo>
                  <a:pt x="235661" y="0"/>
                </a:lnTo>
                <a:close/>
              </a:path>
            </a:pathLst>
          </a:custGeom>
          <a:solidFill>
            <a:srgbClr val="E37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0371" y="3396767"/>
            <a:ext cx="222846" cy="174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1595" y="3679752"/>
            <a:ext cx="202346" cy="232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30002" y="3866197"/>
            <a:ext cx="1183640" cy="5207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270"/>
              </a:spcBef>
            </a:pPr>
            <a:r>
              <a:rPr sz="17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아동학대범죄</a:t>
            </a:r>
            <a:endParaRPr sz="1700" b="1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-130" dirty="0">
                <a:solidFill>
                  <a:srgbClr val="231F20"/>
                </a:solidFill>
                <a:latin typeface="Dotum"/>
                <a:cs typeface="Dotum"/>
              </a:rPr>
              <a:t>처벌대상 </a:t>
            </a:r>
            <a:r>
              <a:rPr sz="1300" b="1" spc="-55" dirty="0">
                <a:solidFill>
                  <a:srgbClr val="231F20"/>
                </a:solidFill>
                <a:latin typeface="Dotum"/>
                <a:cs typeface="Dotum"/>
              </a:rPr>
              <a:t>/</a:t>
            </a:r>
            <a:r>
              <a:rPr sz="1300" b="1" spc="-3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300" b="1" spc="-145" dirty="0">
                <a:solidFill>
                  <a:srgbClr val="231F20"/>
                </a:solidFill>
                <a:latin typeface="Dotum"/>
                <a:cs typeface="Dotum"/>
              </a:rPr>
              <a:t>범법자</a:t>
            </a:r>
            <a:endParaRPr sz="1300" b="1" dirty="0">
              <a:latin typeface="Dotum"/>
              <a:cs typeface="Dot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99294" y="6391859"/>
            <a:ext cx="5049520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0"/>
              </a:spcBef>
            </a:pPr>
            <a:r>
              <a:rPr sz="1900" b="1" spc="-14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정도나 </a:t>
            </a:r>
            <a:r>
              <a:rPr sz="1900" b="1" spc="-13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법률 위반 </a:t>
            </a:r>
            <a:r>
              <a:rPr sz="1900" b="1" spc="-14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정도에 </a:t>
            </a:r>
            <a:r>
              <a:rPr sz="1900" b="1" spc="-13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따라</a:t>
            </a:r>
            <a:r>
              <a:rPr sz="1900" b="1" spc="-4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 </a:t>
            </a:r>
            <a:r>
              <a:rPr sz="1900" b="1" spc="-15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아동학대는</a:t>
            </a:r>
            <a:endParaRPr sz="19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12700">
              <a:lnSpc>
                <a:spcPts val="2240"/>
              </a:lnSpc>
            </a:pPr>
            <a:r>
              <a:rPr sz="1900" b="1" spc="-135" dirty="0">
                <a:solidFill>
                  <a:srgbClr val="ED1A3A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처벌 대상 </a:t>
            </a:r>
            <a:r>
              <a:rPr sz="1900" b="1" spc="-13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또는 </a:t>
            </a:r>
            <a:r>
              <a:rPr sz="1900" b="1" spc="-125" dirty="0">
                <a:solidFill>
                  <a:srgbClr val="ED1A3A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처분(상담/교육 </a:t>
            </a:r>
            <a:r>
              <a:rPr sz="1900" b="1" spc="-150" dirty="0">
                <a:solidFill>
                  <a:srgbClr val="ED1A3A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대상) </a:t>
            </a:r>
            <a:r>
              <a:rPr sz="1900" b="1" spc="-114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될 </a:t>
            </a:r>
            <a:r>
              <a:rPr sz="1900" b="1" spc="-13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수도</a:t>
            </a:r>
            <a:r>
              <a:rPr sz="1900" b="1" spc="-3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 </a:t>
            </a:r>
            <a:r>
              <a:rPr sz="1900" b="1" spc="-17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있음.</a:t>
            </a:r>
            <a:endParaRPr sz="19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2001" y="12"/>
            <a:ext cx="3380418" cy="18016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004" y="11"/>
            <a:ext cx="3429452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2</a:t>
            </a:r>
          </a:p>
        </p:txBody>
      </p:sp>
      <p:sp>
        <p:nvSpPr>
          <p:cNvPr id="233" name="object 233"/>
          <p:cNvSpPr/>
          <p:nvPr/>
        </p:nvSpPr>
        <p:spPr>
          <a:xfrm>
            <a:off x="1710054" y="5986843"/>
            <a:ext cx="1290459" cy="1033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3714076" y="1270597"/>
            <a:ext cx="3251200" cy="10661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365"/>
              </a:spcBef>
            </a:pPr>
            <a:r>
              <a:rPr sz="2000" b="1" spc="-120" dirty="0">
                <a:solidFill>
                  <a:srgbClr val="007DC4"/>
                </a:solidFill>
                <a:latin typeface="Malgun Gothic"/>
                <a:cs typeface="Malgun Gothic"/>
              </a:rPr>
              <a:t>아동학대란?</a:t>
            </a:r>
            <a:endParaRPr sz="2000" dirty="0">
              <a:latin typeface="Malgun Gothic"/>
              <a:cs typeface="Malgun Gothic"/>
            </a:endParaRPr>
          </a:p>
          <a:p>
            <a:pPr marL="3175" algn="ctr">
              <a:lnSpc>
                <a:spcPct val="100000"/>
              </a:lnSpc>
              <a:spcBef>
                <a:spcPts val="185"/>
              </a:spcBef>
            </a:pPr>
            <a:r>
              <a:rPr sz="1400" b="1" spc="-140" dirty="0">
                <a:solidFill>
                  <a:srgbClr val="6D6E71"/>
                </a:solidFill>
                <a:latin typeface="Malgun Gothic"/>
                <a:cs typeface="Malgun Gothic"/>
              </a:rPr>
              <a:t>아동학대에 </a:t>
            </a:r>
            <a:r>
              <a:rPr sz="1400" b="1" spc="-120" dirty="0">
                <a:solidFill>
                  <a:srgbClr val="6D6E71"/>
                </a:solidFill>
                <a:latin typeface="Malgun Gothic"/>
                <a:cs typeface="Malgun Gothic"/>
              </a:rPr>
              <a:t>대한</a:t>
            </a:r>
            <a:r>
              <a:rPr sz="1400" b="1" spc="-360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오해</a:t>
            </a:r>
            <a:endParaRPr sz="14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20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아동학대행위</a:t>
            </a:r>
            <a:r>
              <a:rPr sz="2000" b="1" spc="-3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=</a:t>
            </a:r>
            <a:r>
              <a:rPr sz="2000" b="1" spc="-3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처벌(범</a:t>
            </a:r>
            <a:r>
              <a:rPr lang="ko-KR" altLang="en-US" sz="20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법</a:t>
            </a:r>
            <a:r>
              <a:rPr sz="20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자)</a:t>
            </a:r>
            <a:r>
              <a:rPr sz="2000" b="1" spc="-3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80" dirty="0">
                <a:solidFill>
                  <a:srgbClr val="231F20"/>
                </a:solidFill>
                <a:latin typeface="Malgun Gothic"/>
                <a:cs typeface="Malgun Gothic"/>
              </a:rPr>
              <a:t>??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536487" y="3603459"/>
            <a:ext cx="11785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아동학대행위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536487" y="4009390"/>
            <a:ext cx="2367915" cy="491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231F20"/>
                </a:solidFill>
                <a:latin typeface="Dotum"/>
                <a:cs typeface="Dotum"/>
              </a:rPr>
              <a:t>아동학대범죄로 </a:t>
            </a:r>
            <a:r>
              <a:rPr sz="1400" b="1" spc="-120" dirty="0">
                <a:solidFill>
                  <a:srgbClr val="231F20"/>
                </a:solidFill>
                <a:latin typeface="Dotum"/>
                <a:cs typeface="Dotum"/>
              </a:rPr>
              <a:t>수사</a:t>
            </a:r>
            <a:r>
              <a:rPr sz="1400" b="1" spc="-3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Dotum"/>
                <a:cs typeface="Dotum"/>
              </a:rPr>
              <a:t>진행하지만,  </a:t>
            </a:r>
            <a:r>
              <a:rPr sz="1400" b="1" spc="-135" dirty="0">
                <a:solidFill>
                  <a:srgbClr val="231F20"/>
                </a:solidFill>
                <a:latin typeface="Dotum"/>
                <a:cs typeface="Dotum"/>
              </a:rPr>
              <a:t>범죄가</a:t>
            </a:r>
            <a:r>
              <a:rPr sz="1400" b="1" spc="-229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Dotum"/>
                <a:cs typeface="Dotum"/>
              </a:rPr>
              <a:t>아닌</a:t>
            </a:r>
            <a:r>
              <a:rPr sz="1400" b="1" spc="-229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Dotum"/>
                <a:cs typeface="Dotum"/>
              </a:rPr>
              <a:t>교육대상으로</a:t>
            </a:r>
            <a:r>
              <a:rPr sz="1400" b="1" spc="-229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Dotum"/>
                <a:cs typeface="Dotum"/>
              </a:rPr>
              <a:t>처리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5799645" y="3837152"/>
            <a:ext cx="213004" cy="2130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016701" y="3943667"/>
            <a:ext cx="1718310" cy="0"/>
          </a:xfrm>
          <a:custGeom>
            <a:avLst/>
            <a:gdLst/>
            <a:ahLst/>
            <a:cxnLst/>
            <a:rect l="l" t="t" r="r" b="b"/>
            <a:pathLst>
              <a:path w="1718309">
                <a:moveTo>
                  <a:pt x="171819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9" name="그림 2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69" y="339657"/>
            <a:ext cx="1064105" cy="2831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유형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52568" y="1801998"/>
            <a:ext cx="1159328" cy="384739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900" b="1" dirty="0">
                <a:solidFill>
                  <a:srgbClr val="231F1F"/>
                </a:solidFill>
              </a:rPr>
              <a:t>신체학대</a:t>
            </a:r>
            <a:endParaRPr lang="ko-KR" altLang="ko-KR" sz="1900" b="1" dirty="0">
              <a:solidFill>
                <a:srgbClr val="231F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504" y="2412108"/>
            <a:ext cx="411205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• </a:t>
            </a:r>
            <a:r>
              <a:rPr lang="en-US" altLang="ko-KR" sz="1400" dirty="0" err="1">
                <a:solidFill>
                  <a:srgbClr val="231F1F"/>
                </a:solidFill>
              </a:rPr>
              <a:t>아동에게</a:t>
            </a:r>
            <a:r>
              <a:rPr lang="en-US" altLang="ko-KR" sz="1400" dirty="0">
                <a:solidFill>
                  <a:srgbClr val="231F1F"/>
                </a:solidFill>
              </a:rPr>
              <a:t> 행하는 </a:t>
            </a:r>
            <a:r>
              <a:rPr lang="en-US" altLang="ko-KR" sz="1700" b="1" dirty="0">
                <a:solidFill>
                  <a:srgbClr val="EC1638"/>
                </a:solidFill>
              </a:rPr>
              <a:t>신체적 폭력 </a:t>
            </a:r>
            <a:r>
              <a:rPr lang="en-US" altLang="ko-KR" sz="1400" dirty="0">
                <a:solidFill>
                  <a:srgbClr val="231F1F"/>
                </a:solidFill>
              </a:rPr>
              <a:t>또는 </a:t>
            </a:r>
            <a:r>
              <a:rPr lang="en-US" altLang="ko-KR" sz="1700" b="1" dirty="0">
                <a:solidFill>
                  <a:srgbClr val="EC1638"/>
                </a:solidFill>
              </a:rPr>
              <a:t>가혹행위</a:t>
            </a:r>
            <a:endParaRPr lang="ko-KR" altLang="ko-KR" sz="1700" b="1" dirty="0">
              <a:solidFill>
                <a:srgbClr val="EC163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4140" y="1611291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신체학대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503" y="2703950"/>
            <a:ext cx="6111005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• 직접적으로 신체에 가해하는 행위, 도구를 사용하여 신체에 가해하는 행위,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769" y="2942810"/>
            <a:ext cx="6954184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신체에 유해한 물질로 신체에 가해하는 행위, 완력을 사용하여 신체를 위협하는 행위 등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6795" y="3563195"/>
            <a:ext cx="1261920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err="1">
                <a:solidFill>
                  <a:srgbClr val="231F1F"/>
                </a:solidFill>
              </a:rPr>
              <a:t>아동복지법상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6795" y="3851098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처벌법상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442" y="3852623"/>
            <a:ext cx="4195416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상해, 폭행, 특수폭행, 폭행치상 등으로 처리 가능함.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2784" y="4060117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6795" y="4030387"/>
            <a:ext cx="184767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7442" y="4068487"/>
            <a:ext cx="4636242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특히 아동학대치사 시, 무기징역 및 5년 이상 징역에 처함.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0969" y="4842892"/>
            <a:ext cx="4043131" cy="369350"/>
          </a:xfrm>
          <a:prstGeom prst="rect">
            <a:avLst/>
          </a:prstGeom>
          <a:noFill/>
        </p:spPr>
        <p:txBody>
          <a:bodyPr wrap="none" lIns="91458" tIns="45729" rIns="91458" bIns="45729" spcCol="180000" rtlCol="0">
            <a:spAutoFit/>
          </a:bodyPr>
          <a:lstStyle/>
          <a:p>
            <a:pPr algn="dist"/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허락없이 외가에 수일 머물다 온 딸에게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0577" y="5187382"/>
            <a:ext cx="2985149" cy="365693"/>
          </a:xfrm>
          <a:prstGeom prst="rect">
            <a:avLst/>
          </a:prstGeom>
          <a:noFill/>
        </p:spPr>
        <p:txBody>
          <a:bodyPr wrap="none" lIns="91458" tIns="45729" rIns="91458" bIns="45729" spcCol="180000" rtlCol="0">
            <a:spAutoFit/>
          </a:bodyPr>
          <a:lstStyle/>
          <a:p>
            <a:pPr algn="dist"/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화가 나 욕설 및 폭행한 친부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6796" y="6056740"/>
            <a:ext cx="6590302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231F1F"/>
                </a:solidFill>
              </a:rPr>
              <a:t>법원은 친부의 항소심에서도 원심과 같은 벌금 300만원을 선고했다.</a:t>
            </a:r>
            <a:endParaRPr lang="ko-KR" altLang="ko-KR" sz="1700" b="1" dirty="0">
              <a:solidFill>
                <a:srgbClr val="231F1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2784" y="6291682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954930" y="3563213"/>
            <a:ext cx="3480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5년 </a:t>
            </a:r>
            <a:r>
              <a:rPr lang="en-US" altLang="ko-KR" sz="1400" dirty="0" err="1">
                <a:solidFill>
                  <a:srgbClr val="231F1F"/>
                </a:solidFill>
              </a:rPr>
              <a:t>이하의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en-US" altLang="ko-KR" sz="1400" dirty="0" err="1">
                <a:solidFill>
                  <a:srgbClr val="231F1F"/>
                </a:solidFill>
              </a:rPr>
              <a:t>징역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en-US" altLang="ko-KR" sz="1400" dirty="0" err="1">
                <a:solidFill>
                  <a:srgbClr val="231F1F"/>
                </a:solidFill>
              </a:rPr>
              <a:t>또는</a:t>
            </a:r>
            <a:r>
              <a:rPr lang="en-US" altLang="ko-KR" sz="1400" dirty="0">
                <a:solidFill>
                  <a:srgbClr val="231F1F"/>
                </a:solidFill>
              </a:rPr>
              <a:t> 5천만원 </a:t>
            </a:r>
            <a:r>
              <a:rPr lang="en-US" altLang="ko-KR" sz="1400" dirty="0" err="1">
                <a:solidFill>
                  <a:srgbClr val="231F1F"/>
                </a:solidFill>
              </a:rPr>
              <a:t>이하의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en-US" altLang="ko-KR" sz="1400" dirty="0" err="1">
                <a:solidFill>
                  <a:srgbClr val="231F1F"/>
                </a:solidFill>
              </a:rPr>
              <a:t>벌금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5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유형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2568" y="1801998"/>
            <a:ext cx="1159328" cy="384739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900" b="1" dirty="0">
                <a:solidFill>
                  <a:srgbClr val="231F1F"/>
                </a:solidFill>
              </a:rPr>
              <a:t>정서학대</a:t>
            </a:r>
            <a:endParaRPr lang="ko-KR" altLang="ko-KR" sz="1900" b="1" dirty="0">
              <a:solidFill>
                <a:srgbClr val="231F1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4140" y="1611291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정서학대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504" y="2412108"/>
            <a:ext cx="70263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• </a:t>
            </a:r>
            <a:r>
              <a:rPr lang="en-US" altLang="ko-KR" sz="1400" dirty="0" err="1">
                <a:solidFill>
                  <a:srgbClr val="231F1F"/>
                </a:solidFill>
              </a:rPr>
              <a:t>아동에게</a:t>
            </a:r>
            <a:r>
              <a:rPr lang="en-US" altLang="ko-KR" sz="1400" dirty="0">
                <a:solidFill>
                  <a:srgbClr val="231F1F"/>
                </a:solidFill>
              </a:rPr>
              <a:t> 행하는 </a:t>
            </a:r>
            <a:r>
              <a:rPr lang="en-US" altLang="ko-KR" sz="1700" b="1" dirty="0">
                <a:solidFill>
                  <a:srgbClr val="EC1638"/>
                </a:solidFill>
              </a:rPr>
              <a:t>언어적 폭력, 정서적 위협, 감금이나 억제 </a:t>
            </a:r>
            <a:r>
              <a:rPr lang="en-US" altLang="ko-KR" sz="1400" dirty="0">
                <a:solidFill>
                  <a:srgbClr val="231F1F"/>
                </a:solidFill>
              </a:rPr>
              <a:t>기타 가학적인 행위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504" y="2704077"/>
            <a:ext cx="6729764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• </a:t>
            </a:r>
            <a:r>
              <a:rPr lang="en-US" altLang="ko-KR" sz="1400" dirty="0" err="1">
                <a:solidFill>
                  <a:srgbClr val="231F1F"/>
                </a:solidFill>
              </a:rPr>
              <a:t>언어적</a:t>
            </a:r>
            <a:r>
              <a:rPr lang="en-US" altLang="ko-KR" sz="1400" dirty="0">
                <a:solidFill>
                  <a:srgbClr val="231F1F"/>
                </a:solidFill>
              </a:rPr>
              <a:t> 폭력행위, 정서적 위협, 형제나 친구 등과 비교·차별·편애·왕따 시키는 행위,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0770" y="2942936"/>
            <a:ext cx="423549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아동에게 비현실적인 기대 또는 강요를 하는 행위 등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6795" y="3572720"/>
            <a:ext cx="4648128" cy="307906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err="1">
                <a:solidFill>
                  <a:srgbClr val="231F1F"/>
                </a:solidFill>
              </a:rPr>
              <a:t>아동복지법상</a:t>
            </a:r>
            <a:r>
              <a:rPr lang="en-US" altLang="ko-KR" sz="1400" b="1" dirty="0">
                <a:solidFill>
                  <a:srgbClr val="231F1F"/>
                </a:solidFill>
              </a:rPr>
              <a:t>   </a:t>
            </a:r>
            <a:r>
              <a:rPr lang="en-US" altLang="ko-KR" sz="1400" dirty="0">
                <a:solidFill>
                  <a:srgbClr val="231F1F"/>
                </a:solidFill>
              </a:rPr>
              <a:t>5년 이하의 징역 </a:t>
            </a:r>
            <a:r>
              <a:rPr lang="en-US" altLang="ko-KR" sz="1400" dirty="0" err="1">
                <a:solidFill>
                  <a:srgbClr val="231F1F"/>
                </a:solidFill>
              </a:rPr>
              <a:t>또는</a:t>
            </a:r>
            <a:r>
              <a:rPr lang="en-US" altLang="ko-KR" sz="1400" dirty="0">
                <a:solidFill>
                  <a:srgbClr val="231F1F"/>
                </a:solidFill>
              </a:rPr>
              <a:t> 5천만원 이하의 벌금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6795" y="3860623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처벌법상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2667" y="3862148"/>
            <a:ext cx="470356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체포/감금(미수), 중체포/감금(미수), 특수체포/감금(미수),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2784" y="4060117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76795" y="4030387"/>
            <a:ext cx="184767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32667" y="4078012"/>
            <a:ext cx="504661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체포감금치상, 협박(미수), 특수협박(미수) 등으로 처리 가능함.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4624" y="4695825"/>
            <a:ext cx="2972876" cy="767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2000" b="1" dirty="0">
              <a:solidFill>
                <a:srgbClr val="231F1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7900" y="4772025"/>
            <a:ext cx="3831534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spc="-150" dirty="0" err="1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밥을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b="1" spc="-150" dirty="0" err="1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먹지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않는다며 6살 유치원생에게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3153" y="4709960"/>
            <a:ext cx="6741947" cy="90026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ko-KR" sz="1100" b="1" spc="-1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indent="2442698">
              <a:lnSpc>
                <a:spcPts val="2806"/>
              </a:lnSpc>
            </a:pP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  <a:p>
            <a:pPr indent="2066068">
              <a:lnSpc>
                <a:spcPts val="2305"/>
              </a:lnSpc>
            </a:pP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3회에 </a:t>
            </a:r>
            <a:r>
              <a:rPr lang="en-US" altLang="ko-KR" b="1" spc="-150" dirty="0" err="1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걸쳐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억지로 밥을 먹인 유치원 보육교사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76796" y="5980147"/>
            <a:ext cx="6301761" cy="3231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500" b="1" dirty="0">
                <a:solidFill>
                  <a:srgbClr val="231F1F"/>
                </a:solidFill>
              </a:rPr>
              <a:t>법원은 아동의 정신건강과 발달에 해를 끼치는 정서적 학대행위로 판단해</a:t>
            </a:r>
            <a:endParaRPr lang="ko-KR" altLang="ko-KR" sz="1500" b="1" dirty="0">
              <a:solidFill>
                <a:srgbClr val="231F1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72784" y="6291682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76796" y="6208843"/>
            <a:ext cx="2347154" cy="3231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500" b="1" dirty="0">
                <a:solidFill>
                  <a:srgbClr val="231F1F"/>
                </a:solidFill>
              </a:rPr>
              <a:t>벌금 300만원을 선고했다.</a:t>
            </a:r>
            <a:endParaRPr lang="ko-KR" altLang="ko-KR" sz="1500" b="1" dirty="0">
              <a:solidFill>
                <a:srgbClr val="231F1F"/>
              </a:solidFill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2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유형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2568" y="1801998"/>
            <a:ext cx="915672" cy="384739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900" b="1" dirty="0">
                <a:solidFill>
                  <a:srgbClr val="231F1F"/>
                </a:solidFill>
              </a:rPr>
              <a:t>성학대</a:t>
            </a:r>
            <a:endParaRPr lang="ko-KR" altLang="ko-KR" sz="1900" b="1" dirty="0">
              <a:solidFill>
                <a:srgbClr val="231F1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2503" y="2512099"/>
            <a:ext cx="3476632" cy="35409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•  </a:t>
            </a:r>
            <a:r>
              <a:rPr lang="en-US" altLang="ko-KR" sz="1400" dirty="0" err="1">
                <a:solidFill>
                  <a:srgbClr val="231F1F"/>
                </a:solidFill>
              </a:rPr>
              <a:t>아동을</a:t>
            </a:r>
            <a:r>
              <a:rPr lang="en-US" altLang="ko-KR" sz="1400" dirty="0">
                <a:solidFill>
                  <a:srgbClr val="231F1F"/>
                </a:solidFill>
              </a:rPr>
              <a:t> 대상으로 하는 </a:t>
            </a:r>
            <a:r>
              <a:rPr lang="en-US" altLang="ko-KR" sz="1700" b="1" dirty="0">
                <a:solidFill>
                  <a:srgbClr val="EC1638"/>
                </a:solidFill>
              </a:rPr>
              <a:t>모든 성적 행위</a:t>
            </a:r>
            <a:endParaRPr lang="ko-KR" altLang="ko-KR" sz="1700" b="1" dirty="0">
              <a:solidFill>
                <a:srgbClr val="EC163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273" y="1611291"/>
            <a:ext cx="72331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성학대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2503" y="2803941"/>
            <a:ext cx="632099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•  </a:t>
            </a:r>
            <a:r>
              <a:rPr lang="en-US" altLang="ko-KR" sz="1400" dirty="0" err="1">
                <a:solidFill>
                  <a:srgbClr val="231F1F"/>
                </a:solidFill>
              </a:rPr>
              <a:t>자신의</a:t>
            </a:r>
            <a:r>
              <a:rPr lang="en-US" altLang="ko-KR" sz="1400" dirty="0">
                <a:solidFill>
                  <a:srgbClr val="231F1F"/>
                </a:solidFill>
              </a:rPr>
              <a:t> 성적 만족을 위해 아동을 관찰하거나 아동에게 </a:t>
            </a:r>
            <a:r>
              <a:rPr lang="en-US" altLang="ko-KR" sz="1400" dirty="0" err="1">
                <a:solidFill>
                  <a:srgbClr val="231F1F"/>
                </a:solidFill>
              </a:rPr>
              <a:t>성적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en-US" altLang="ko-KR" sz="1400" dirty="0" err="1">
                <a:solidFill>
                  <a:srgbClr val="231F1F"/>
                </a:solidFill>
              </a:rPr>
              <a:t>노출을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ko-KR" altLang="en-US" sz="1400" dirty="0">
                <a:solidFill>
                  <a:srgbClr val="231F1F"/>
                </a:solidFill>
              </a:rPr>
              <a:t>하는 행위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0769" y="3042801"/>
            <a:ext cx="5357593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아동을 성적으로 추행하는 행위, 아동에게 유사성행위를 </a:t>
            </a:r>
            <a:r>
              <a:rPr lang="en-US" altLang="ko-KR" sz="1400" dirty="0" err="1">
                <a:solidFill>
                  <a:srgbClr val="231F1F"/>
                </a:solidFill>
              </a:rPr>
              <a:t>하는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ko-KR" altLang="en-US" sz="1400" dirty="0">
                <a:solidFill>
                  <a:srgbClr val="231F1F"/>
                </a:solidFill>
              </a:rPr>
              <a:t>행위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0769" y="3281661"/>
            <a:ext cx="521813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ko-KR" altLang="en-US" sz="1400" dirty="0">
                <a:solidFill>
                  <a:srgbClr val="231F1F"/>
                </a:solidFill>
              </a:rPr>
              <a:t>성교를 하는 행위</a:t>
            </a:r>
            <a:r>
              <a:rPr lang="en-US" altLang="ko-KR" sz="1400" dirty="0">
                <a:solidFill>
                  <a:srgbClr val="231F1F"/>
                </a:solidFill>
              </a:rPr>
              <a:t>, </a:t>
            </a:r>
            <a:r>
              <a:rPr lang="en-US" altLang="ko-KR" sz="1400" dirty="0" err="1">
                <a:solidFill>
                  <a:srgbClr val="231F1F"/>
                </a:solidFill>
              </a:rPr>
              <a:t>성매매를</a:t>
            </a:r>
            <a:r>
              <a:rPr lang="en-US" altLang="ko-KR" sz="1400" dirty="0">
                <a:solidFill>
                  <a:srgbClr val="231F1F"/>
                </a:solidFill>
              </a:rPr>
              <a:t> 시키거나 성매매를 매개하는 행위 등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9717" y="3758565"/>
            <a:ext cx="1261920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아동복지법상</a:t>
            </a:r>
            <a:endParaRPr lang="ko-KR" altLang="ko-KR" sz="1400" b="1" dirty="0">
              <a:solidFill>
                <a:srgbClr val="231F1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79717" y="3964305"/>
            <a:ext cx="6837164" cy="461683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4444365" algn="l"/>
              </a:tabLst>
            </a:pPr>
            <a:r>
              <a:rPr lang="en-US" altLang="ko-KR" sz="1200" dirty="0">
                <a:solidFill>
                  <a:srgbClr val="231F1F"/>
                </a:solidFill>
              </a:rPr>
              <a:t>아동을 매매, 음란한 행위를 시키거나 </a:t>
            </a:r>
            <a:r>
              <a:rPr lang="en-US" altLang="ko-KR" sz="1200" dirty="0" err="1">
                <a:solidFill>
                  <a:srgbClr val="231F1F"/>
                </a:solidFill>
              </a:rPr>
              <a:t>이를</a:t>
            </a:r>
            <a:r>
              <a:rPr lang="en-US" altLang="ko-KR" sz="1200" dirty="0">
                <a:solidFill>
                  <a:srgbClr val="231F1F"/>
                </a:solidFill>
              </a:rPr>
              <a:t> </a:t>
            </a:r>
            <a:r>
              <a:rPr lang="en-US" altLang="ko-KR" sz="1200" dirty="0" err="1">
                <a:solidFill>
                  <a:srgbClr val="231F1F"/>
                </a:solidFill>
              </a:rPr>
              <a:t>매개하는</a:t>
            </a:r>
            <a:r>
              <a:rPr lang="en-US" altLang="ko-KR" sz="1200" dirty="0">
                <a:solidFill>
                  <a:srgbClr val="231F1F"/>
                </a:solidFill>
              </a:rPr>
              <a:t> </a:t>
            </a:r>
            <a:r>
              <a:rPr lang="ko-KR" altLang="en-US" sz="1200" dirty="0">
                <a:solidFill>
                  <a:srgbClr val="231F1F"/>
                </a:solidFill>
              </a:rPr>
              <a:t>행위 또는 아동에게 성적 수치심을 주는 성희롱</a:t>
            </a:r>
            <a:endParaRPr lang="en-US" altLang="ko-KR" sz="1200" dirty="0">
              <a:solidFill>
                <a:srgbClr val="231F1F"/>
              </a:solidFill>
            </a:endParaRPr>
          </a:p>
          <a:p>
            <a:pPr>
              <a:tabLst>
                <a:tab pos="4444365" algn="l"/>
              </a:tabLst>
            </a:pPr>
            <a:r>
              <a:rPr lang="ko-KR" altLang="en-US" sz="1200" dirty="0">
                <a:solidFill>
                  <a:srgbClr val="231F1F"/>
                </a:solidFill>
              </a:rPr>
              <a:t>등의 성적 학대행위 </a:t>
            </a:r>
            <a:r>
              <a:rPr lang="en-US" altLang="ko-KR" sz="1200" dirty="0">
                <a:solidFill>
                  <a:srgbClr val="231F1F"/>
                </a:solidFill>
              </a:rPr>
              <a:t>: 10</a:t>
            </a:r>
            <a:r>
              <a:rPr lang="ko-KR" altLang="en-US" sz="1200" dirty="0">
                <a:solidFill>
                  <a:srgbClr val="231F1F"/>
                </a:solidFill>
              </a:rPr>
              <a:t>년 이하의 징역 또는 </a:t>
            </a:r>
            <a:r>
              <a:rPr lang="en-US" altLang="ko-KR" sz="1200" dirty="0">
                <a:solidFill>
                  <a:srgbClr val="231F1F"/>
                </a:solidFill>
              </a:rPr>
              <a:t>1</a:t>
            </a:r>
            <a:r>
              <a:rPr lang="ko-KR" altLang="en-US" sz="1200" dirty="0" err="1">
                <a:solidFill>
                  <a:srgbClr val="231F1F"/>
                </a:solidFill>
              </a:rPr>
              <a:t>억원</a:t>
            </a:r>
            <a:r>
              <a:rPr lang="ko-KR" altLang="en-US" sz="1200" dirty="0">
                <a:solidFill>
                  <a:srgbClr val="231F1F"/>
                </a:solidFill>
              </a:rPr>
              <a:t> 이하의 벌금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72784" y="4471134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79717" y="4456523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처벌법상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35589" y="4456908"/>
            <a:ext cx="5543542" cy="277017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3031842" algn="l"/>
              </a:tabLst>
            </a:pPr>
            <a:r>
              <a:rPr lang="en-US" altLang="ko-KR" sz="1200" dirty="0">
                <a:solidFill>
                  <a:srgbClr val="231F1F"/>
                </a:solidFill>
              </a:rPr>
              <a:t>강간(미수), 유사강간(</a:t>
            </a:r>
            <a:r>
              <a:rPr lang="en-US" altLang="ko-KR" sz="1200" dirty="0" err="1">
                <a:solidFill>
                  <a:srgbClr val="231F1F"/>
                </a:solidFill>
              </a:rPr>
              <a:t>미수</a:t>
            </a:r>
            <a:r>
              <a:rPr lang="en-US" altLang="ko-KR" sz="1200" dirty="0">
                <a:solidFill>
                  <a:srgbClr val="231F1F"/>
                </a:solidFill>
              </a:rPr>
              <a:t>), </a:t>
            </a:r>
            <a:r>
              <a:rPr lang="ko-KR" altLang="en-US" sz="1200" dirty="0">
                <a:solidFill>
                  <a:srgbClr val="231F1F"/>
                </a:solidFill>
              </a:rPr>
              <a:t>강제추행</a:t>
            </a:r>
            <a:r>
              <a:rPr lang="en-US" altLang="ko-KR" sz="1200" dirty="0">
                <a:solidFill>
                  <a:srgbClr val="231F1F"/>
                </a:solidFill>
              </a:rPr>
              <a:t>(</a:t>
            </a:r>
            <a:r>
              <a:rPr lang="ko-KR" altLang="en-US" sz="1200" dirty="0">
                <a:solidFill>
                  <a:srgbClr val="231F1F"/>
                </a:solidFill>
              </a:rPr>
              <a:t>미수</a:t>
            </a:r>
            <a:r>
              <a:rPr lang="en-US" altLang="ko-KR" sz="1200" dirty="0">
                <a:solidFill>
                  <a:srgbClr val="231F1F"/>
                </a:solidFill>
              </a:rPr>
              <a:t>), </a:t>
            </a:r>
            <a:r>
              <a:rPr lang="ko-KR" altLang="en-US" sz="1200" dirty="0">
                <a:solidFill>
                  <a:srgbClr val="231F1F"/>
                </a:solidFill>
              </a:rPr>
              <a:t>준강간</a:t>
            </a:r>
            <a:r>
              <a:rPr lang="en-US" altLang="ko-KR" sz="1200" dirty="0">
                <a:solidFill>
                  <a:srgbClr val="231F1F"/>
                </a:solidFill>
              </a:rPr>
              <a:t>,  </a:t>
            </a:r>
            <a:r>
              <a:rPr lang="ko-KR" altLang="en-US" sz="1200" dirty="0">
                <a:solidFill>
                  <a:srgbClr val="231F1F"/>
                </a:solidFill>
              </a:rPr>
              <a:t>미</a:t>
            </a:r>
            <a:r>
              <a:rPr lang="en-US" altLang="ko-KR" sz="1200" dirty="0" err="1">
                <a:solidFill>
                  <a:srgbClr val="231F1F"/>
                </a:solidFill>
              </a:rPr>
              <a:t>성년자약취</a:t>
            </a:r>
            <a:r>
              <a:rPr lang="en-US" altLang="ko-KR" sz="1200" dirty="0">
                <a:solidFill>
                  <a:srgbClr val="231F1F"/>
                </a:solidFill>
              </a:rPr>
              <a:t>/유인, 추행 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7894" y="4726004"/>
            <a:ext cx="2972876" cy="767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650695">
              <a:lnSpc>
                <a:spcPts val="1590"/>
              </a:lnSpc>
            </a:pPr>
            <a:r>
              <a:rPr lang="en-US" altLang="ko-KR" sz="1200" dirty="0">
                <a:solidFill>
                  <a:srgbClr val="231F1F"/>
                </a:solidFill>
              </a:rPr>
              <a:t>	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35588" y="4674039"/>
            <a:ext cx="3267277" cy="277017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200" dirty="0">
                <a:solidFill>
                  <a:srgbClr val="231F1F"/>
                </a:solidFill>
              </a:rPr>
              <a:t>목적 약취/유인, 인신매매 </a:t>
            </a:r>
            <a:r>
              <a:rPr lang="en-US" altLang="ko-KR" sz="1200" dirty="0" err="1">
                <a:solidFill>
                  <a:srgbClr val="231F1F"/>
                </a:solidFill>
              </a:rPr>
              <a:t>등으로</a:t>
            </a:r>
            <a:r>
              <a:rPr lang="en-US" altLang="ko-KR" sz="1200" dirty="0">
                <a:solidFill>
                  <a:srgbClr val="231F1F"/>
                </a:solidFill>
              </a:rPr>
              <a:t> </a:t>
            </a:r>
            <a:r>
              <a:rPr lang="ko-KR" altLang="en-US" sz="1200" dirty="0">
                <a:solidFill>
                  <a:srgbClr val="231F1F"/>
                </a:solidFill>
              </a:rPr>
              <a:t>처리 가능함</a:t>
            </a:r>
            <a:r>
              <a:rPr lang="en-US" altLang="ko-KR" sz="1200" dirty="0">
                <a:solidFill>
                  <a:srgbClr val="231F1F"/>
                </a:solidFill>
              </a:rPr>
              <a:t>.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03475" y="5457825"/>
            <a:ext cx="5623692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1년 간 11세 친딸을 </a:t>
            </a:r>
            <a:r>
              <a:rPr lang="en-US" altLang="ko-KR" b="1" spc="-150" dirty="0" err="1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강제로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b="1" spc="-150" dirty="0" err="1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성폭행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및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b="1" spc="-150" dirty="0" err="1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추행한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50</a:t>
            </a:r>
            <a:r>
              <a:rPr lang="ko-KR" altLang="en-US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대 친부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79717" y="6398390"/>
            <a:ext cx="6256877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231F1F"/>
                </a:solidFill>
              </a:rPr>
              <a:t>법원은 20년 간 위치추적 전자장치부착과 징역 15년을 </a:t>
            </a:r>
            <a:r>
              <a:rPr lang="ko-KR" altLang="en-US" sz="1700" b="1" dirty="0">
                <a:solidFill>
                  <a:srgbClr val="231F1F"/>
                </a:solidFill>
              </a:rPr>
              <a:t>선고했다</a:t>
            </a:r>
            <a:r>
              <a:rPr lang="en-US" altLang="ko-KR" sz="1700" b="1" dirty="0">
                <a:solidFill>
                  <a:srgbClr val="231F1F"/>
                </a:solidFill>
              </a:rPr>
              <a:t>. </a:t>
            </a:r>
            <a:endParaRPr lang="ko-KR" altLang="ko-KR" sz="1700" b="1" dirty="0">
              <a:solidFill>
                <a:srgbClr val="231F1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72784" y="6618844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유형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52568" y="1801998"/>
            <a:ext cx="1334056" cy="384739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900" b="1" dirty="0">
                <a:solidFill>
                  <a:srgbClr val="231F1F"/>
                </a:solidFill>
              </a:rPr>
              <a:t>방임 · 유기</a:t>
            </a:r>
            <a:endParaRPr lang="ko-KR" altLang="ko-KR" sz="1900" b="1" dirty="0">
              <a:solidFill>
                <a:srgbClr val="231F1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02801" y="1611291"/>
            <a:ext cx="95093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방임·유기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2503" y="2397497"/>
            <a:ext cx="5606058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>
                <a:solidFill>
                  <a:srgbClr val="EC1638"/>
                </a:solidFill>
              </a:rPr>
              <a:t>• </a:t>
            </a:r>
            <a:r>
              <a:rPr lang="en-US" altLang="ko-KR" sz="1600" b="1" dirty="0" err="1">
                <a:solidFill>
                  <a:srgbClr val="EC1638"/>
                </a:solidFill>
              </a:rPr>
              <a:t>물리적</a:t>
            </a:r>
            <a:r>
              <a:rPr lang="en-US" altLang="ko-KR" sz="1600" b="1" dirty="0">
                <a:solidFill>
                  <a:srgbClr val="EC1638"/>
                </a:solidFill>
              </a:rPr>
              <a:t> 방임 : </a:t>
            </a:r>
            <a:r>
              <a:rPr lang="en-US" altLang="ko-KR" sz="1200" dirty="0">
                <a:solidFill>
                  <a:srgbClr val="231F1F"/>
                </a:solidFill>
              </a:rPr>
              <a:t>기본적인 의식주를 제공하지 않는 행위, 상해와 위험으로부터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2504" y="2638263"/>
            <a:ext cx="3557420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1371620" algn="l"/>
              </a:tabLst>
            </a:pPr>
            <a:r>
              <a:rPr lang="en-US" altLang="ko-KR" sz="1600" dirty="0"/>
              <a:t>	</a:t>
            </a:r>
            <a:r>
              <a:rPr lang="en-US" altLang="ko-KR" sz="1200" dirty="0">
                <a:solidFill>
                  <a:srgbClr val="231F1F"/>
                </a:solidFill>
              </a:rPr>
              <a:t>아동을 보호하지 않는 </a:t>
            </a:r>
            <a:r>
              <a:rPr lang="en-US" altLang="ko-KR" sz="1200" dirty="0" err="1">
                <a:solidFill>
                  <a:srgbClr val="231F1F"/>
                </a:solidFill>
              </a:rPr>
              <a:t>행위</a:t>
            </a:r>
            <a:r>
              <a:rPr lang="en-US" altLang="ko-KR" sz="1200" dirty="0">
                <a:solidFill>
                  <a:srgbClr val="231F1F"/>
                </a:solidFill>
              </a:rPr>
              <a:t> 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2504" y="2947257"/>
            <a:ext cx="7305241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>
                <a:solidFill>
                  <a:srgbClr val="EC1638"/>
                </a:solidFill>
              </a:rPr>
              <a:t>• </a:t>
            </a:r>
            <a:r>
              <a:rPr lang="en-US" altLang="ko-KR" sz="1600" b="1" dirty="0" err="1">
                <a:solidFill>
                  <a:srgbClr val="EC1638"/>
                </a:solidFill>
              </a:rPr>
              <a:t>교육적</a:t>
            </a:r>
            <a:r>
              <a:rPr lang="en-US" altLang="ko-KR" sz="1600" b="1" dirty="0">
                <a:solidFill>
                  <a:srgbClr val="EC1638"/>
                </a:solidFill>
              </a:rPr>
              <a:t> 방임 : </a:t>
            </a:r>
            <a:r>
              <a:rPr lang="en-US" altLang="ko-KR" sz="1200" dirty="0">
                <a:solidFill>
                  <a:srgbClr val="231F1F"/>
                </a:solidFill>
              </a:rPr>
              <a:t>보호자가 아동을 학교(의무교육)에 보내지 않거나 아동의 무단결석을 허용하는 행위 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2503" y="3258156"/>
            <a:ext cx="4833411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>
                <a:solidFill>
                  <a:srgbClr val="EC1638"/>
                </a:solidFill>
              </a:rPr>
              <a:t>• </a:t>
            </a:r>
            <a:r>
              <a:rPr lang="en-US" altLang="ko-KR" sz="1600" b="1" dirty="0" err="1">
                <a:solidFill>
                  <a:srgbClr val="EC1638"/>
                </a:solidFill>
              </a:rPr>
              <a:t>의료적</a:t>
            </a:r>
            <a:r>
              <a:rPr lang="en-US" altLang="ko-KR" sz="1600" b="1" dirty="0">
                <a:solidFill>
                  <a:srgbClr val="EC1638"/>
                </a:solidFill>
              </a:rPr>
              <a:t> 방임 : </a:t>
            </a:r>
            <a:r>
              <a:rPr lang="en-US" altLang="ko-KR" sz="1200" dirty="0">
                <a:solidFill>
                  <a:srgbClr val="231F1F"/>
                </a:solidFill>
              </a:rPr>
              <a:t>아동에게 필요한 의료적 처치를 하지 않는 행위 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504" y="3569056"/>
            <a:ext cx="538966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>
                <a:solidFill>
                  <a:srgbClr val="EC1638"/>
                </a:solidFill>
              </a:rPr>
              <a:t>• 유</a:t>
            </a:r>
            <a:endParaRPr lang="ko-KR" altLang="ko-KR" sz="1600" b="1" dirty="0">
              <a:solidFill>
                <a:srgbClr val="EC1638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27384" y="3569056"/>
            <a:ext cx="5700636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>
                <a:solidFill>
                  <a:srgbClr val="EC1638"/>
                </a:solidFill>
              </a:rPr>
              <a:t>기 : </a:t>
            </a:r>
            <a:r>
              <a:rPr lang="en-US" altLang="ko-KR" sz="1200" dirty="0">
                <a:solidFill>
                  <a:srgbClr val="231F1F"/>
                </a:solidFill>
              </a:rPr>
              <a:t>아동을 보호하지 않고 버리는 행위, 아동을 병원에 입원시키고 사라진 경우 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6008" y="4232078"/>
            <a:ext cx="4648128" cy="307906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err="1">
                <a:solidFill>
                  <a:srgbClr val="231F1F"/>
                </a:solidFill>
              </a:rPr>
              <a:t>아동복지법상</a:t>
            </a:r>
            <a:r>
              <a:rPr lang="en-US" altLang="ko-KR" sz="1400" b="1" dirty="0">
                <a:solidFill>
                  <a:srgbClr val="231F1F"/>
                </a:solidFill>
              </a:rPr>
              <a:t>   </a:t>
            </a:r>
            <a:r>
              <a:rPr lang="en-US" altLang="ko-KR" sz="1400" dirty="0">
                <a:solidFill>
                  <a:srgbClr val="231F1F"/>
                </a:solidFill>
              </a:rPr>
              <a:t>5년 이하의 징역 </a:t>
            </a:r>
            <a:r>
              <a:rPr lang="en-US" altLang="ko-KR" sz="1400" dirty="0" err="1">
                <a:solidFill>
                  <a:srgbClr val="231F1F"/>
                </a:solidFill>
              </a:rPr>
              <a:t>또는</a:t>
            </a:r>
            <a:r>
              <a:rPr lang="en-US" altLang="ko-KR" sz="1400" dirty="0">
                <a:solidFill>
                  <a:srgbClr val="231F1F"/>
                </a:solidFill>
              </a:rPr>
              <a:t> 5천만원 이하의 벌금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3765" y="4580019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86008" y="4519982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처벌법상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41880" y="4521380"/>
            <a:ext cx="5038595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유기, 영아유기, 학대, 아동혹사, 유기 치상 등으로 처리 가능함.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16762" y="5225316"/>
            <a:ext cx="4209843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12세, 14세 아동들이 쓰레기장과 다름없는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60293" y="5542301"/>
            <a:ext cx="3948553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비위생적인 환경에서 생활하게 한 친부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76796" y="6389616"/>
            <a:ext cx="6590302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231F1F"/>
                </a:solidFill>
              </a:rPr>
              <a:t>법원은 친부의 항소심에서도 원심과 같은 벌금 300만원을 선고했다.</a:t>
            </a:r>
            <a:endParaRPr lang="ko-KR" altLang="ko-KR" sz="1700" b="1" dirty="0">
              <a:solidFill>
                <a:srgbClr val="231F1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63765" y="6609696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1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/>
          <p:cNvSpPr/>
          <p:nvPr/>
        </p:nvSpPr>
        <p:spPr>
          <a:xfrm>
            <a:off x="3506104" y="234795"/>
            <a:ext cx="3678138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688270">
              <a:lnSpc>
                <a:spcPts val="5733"/>
              </a:lnSpc>
            </a:pPr>
            <a:r>
              <a:rPr lang="en-US" altLang="ko-KR" sz="4852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160"/>
              </a:lnSpc>
            </a:pPr>
            <a:endParaRPr lang="en-US" altLang="ko-KR" sz="1213" dirty="0"/>
          </a:p>
          <a:p>
            <a:pPr>
              <a:lnSpc>
                <a:spcPts val="1160"/>
              </a:lnSpc>
            </a:pPr>
            <a:endParaRPr lang="en-US" altLang="ko-KR" sz="1213" dirty="0"/>
          </a:p>
          <a:p>
            <a:pPr indent="1169511">
              <a:lnSpc>
                <a:spcPts val="3065"/>
              </a:lnSpc>
            </a:pPr>
            <a:r>
              <a:rPr lang="en-US" altLang="ko-KR" sz="1985" b="1" dirty="0">
                <a:solidFill>
                  <a:srgbClr val="127BC8"/>
                </a:solidFill>
              </a:rPr>
              <a:t>아동학대 현황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0458" y="1647826"/>
            <a:ext cx="1576349" cy="292845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>
                <a:solidFill>
                  <a:srgbClr val="656262"/>
                </a:solidFill>
              </a:rPr>
              <a:t>아동학대 사례유형</a:t>
            </a:r>
            <a:endParaRPr lang="ko-KR" altLang="ko-KR" sz="1323" b="1" dirty="0">
              <a:solidFill>
                <a:srgbClr val="656262"/>
              </a:solidFill>
            </a:endParaRPr>
          </a:p>
        </p:txBody>
      </p:sp>
      <p:graphicFrame>
        <p:nvGraphicFramePr>
          <p:cNvPr id="20" name="차트 19"/>
          <p:cNvGraphicFramePr/>
          <p:nvPr/>
        </p:nvGraphicFramePr>
        <p:xfrm>
          <a:off x="891626" y="1343024"/>
          <a:ext cx="9677693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286814" y="6771288"/>
            <a:ext cx="2773793" cy="275917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213" dirty="0"/>
              <a:t>* 출처 : 2017 </a:t>
            </a:r>
            <a:r>
              <a:rPr lang="ko-KR" altLang="en-US" sz="1213" dirty="0"/>
              <a:t>전국아동학대현황보고서</a:t>
            </a:r>
            <a:endParaRPr lang="ko-KR" altLang="ko-KR" sz="1213" dirty="0"/>
          </a:p>
        </p:txBody>
      </p:sp>
      <p:pic>
        <p:nvPicPr>
          <p:cNvPr id="22" name="Picture 4" descr="C:\Users\ok\Desktop\78A980ADA7E329F8149B8B10B729DC3C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2" y="0"/>
            <a:ext cx="10092274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693400" cy="7559929"/>
          </a:xfrm>
          <a:prstGeom prst="rect">
            <a:avLst/>
          </a:prstGeom>
        </p:spPr>
      </p:pic>
      <p:sp>
        <p:nvSpPr>
          <p:cNvPr id="24" name="Rectangle 4"/>
          <p:cNvSpPr/>
          <p:nvPr/>
        </p:nvSpPr>
        <p:spPr>
          <a:xfrm>
            <a:off x="3505629" y="234696"/>
            <a:ext cx="3677592" cy="146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687932">
              <a:lnSpc>
                <a:spcPts val="5732"/>
              </a:lnSpc>
            </a:pPr>
            <a:r>
              <a:rPr lang="en-US" altLang="ko-KR" sz="4852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160"/>
              </a:lnSpc>
            </a:pPr>
            <a:endParaRPr lang="en-US" altLang="ko-KR" sz="1213" dirty="0"/>
          </a:p>
          <a:p>
            <a:pPr>
              <a:lnSpc>
                <a:spcPts val="1160"/>
              </a:lnSpc>
            </a:pPr>
            <a:endParaRPr lang="en-US" altLang="ko-KR" sz="1213" dirty="0"/>
          </a:p>
          <a:p>
            <a:pPr indent="1169277">
              <a:lnSpc>
                <a:spcPts val="3065"/>
              </a:lnSpc>
            </a:pPr>
            <a:r>
              <a:rPr lang="en-US" altLang="ko-KR" sz="1985" b="1" dirty="0">
                <a:solidFill>
                  <a:srgbClr val="127BC8"/>
                </a:solidFill>
              </a:rPr>
              <a:t>아동학대 현황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838094" y="1616912"/>
            <a:ext cx="9413143" cy="5211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84" tIns="44193" rIns="88384" bIns="44193" rtlCol="0" anchor="ctr"/>
          <a:lstStyle/>
          <a:p>
            <a:pPr algn="ctr"/>
            <a:endParaRPr lang="ko-KR" altLang="en-US" sz="1985"/>
          </a:p>
        </p:txBody>
      </p:sp>
      <p:graphicFrame>
        <p:nvGraphicFramePr>
          <p:cNvPr id="26" name="차트 25"/>
          <p:cNvGraphicFramePr/>
          <p:nvPr>
            <p:extLst>
              <p:ext uri="{D42A27DB-BD31-4B8C-83A1-F6EECF244321}">
                <p14:modId xmlns:p14="http://schemas.microsoft.com/office/powerpoint/2010/main" val="3724559375"/>
              </p:ext>
            </p:extLst>
          </p:nvPr>
        </p:nvGraphicFramePr>
        <p:xfrm>
          <a:off x="565828" y="1543591"/>
          <a:ext cx="8670632" cy="551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954383" y="7055567"/>
            <a:ext cx="2252233" cy="258976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r>
              <a:rPr lang="en-US" altLang="ko-KR" sz="1103" dirty="0"/>
              <a:t>* </a:t>
            </a:r>
            <a:r>
              <a:rPr lang="ko-KR" altLang="en-US" sz="1103" dirty="0"/>
              <a:t>출처</a:t>
            </a:r>
            <a:r>
              <a:rPr lang="en-US" altLang="ko-KR" sz="1103" dirty="0"/>
              <a:t>: 2019 </a:t>
            </a:r>
            <a:r>
              <a:rPr lang="ko-KR" altLang="en-US" sz="1103" dirty="0"/>
              <a:t>아동학대 주요통계</a:t>
            </a: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9125127" y="1503550"/>
            <a:ext cx="1270899" cy="689578"/>
          </a:xfrm>
          <a:prstGeom prst="wedgeRoundRectCallout">
            <a:avLst>
              <a:gd name="adj1" fmla="val -69934"/>
              <a:gd name="adj2" fmla="val 3010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84" tIns="44193" rIns="88384" bIns="44193" rtlCol="0" anchor="ctr"/>
          <a:lstStyle/>
          <a:p>
            <a:pPr algn="ctr"/>
            <a:r>
              <a:rPr lang="en-US" altLang="ko-KR" sz="1985" b="1" dirty="0">
                <a:solidFill>
                  <a:schemeClr val="tx1"/>
                </a:solidFill>
              </a:rPr>
              <a:t>41,389</a:t>
            </a:r>
          </a:p>
          <a:p>
            <a:pPr algn="ctr"/>
            <a:r>
              <a:rPr lang="ko-KR" altLang="en-US" sz="993" b="1" dirty="0">
                <a:solidFill>
                  <a:schemeClr val="tx1"/>
                </a:solidFill>
              </a:rPr>
              <a:t>신고접수</a:t>
            </a: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9141458" y="2333625"/>
            <a:ext cx="1270899" cy="689578"/>
          </a:xfrm>
          <a:prstGeom prst="wedgeRoundRectCallout">
            <a:avLst>
              <a:gd name="adj1" fmla="val -71526"/>
              <a:gd name="adj2" fmla="val -4131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84" tIns="44193" rIns="88384" bIns="44193" rtlCol="0" anchor="ctr"/>
          <a:lstStyle/>
          <a:p>
            <a:pPr algn="ctr"/>
            <a:r>
              <a:rPr lang="en-US" altLang="ko-KR" sz="1985" b="1" dirty="0">
                <a:solidFill>
                  <a:schemeClr val="tx1"/>
                </a:solidFill>
              </a:rPr>
              <a:t>38,380</a:t>
            </a:r>
          </a:p>
          <a:p>
            <a:pPr algn="ctr"/>
            <a:r>
              <a:rPr lang="ko-KR" altLang="en-US" sz="993" b="1" dirty="0">
                <a:solidFill>
                  <a:schemeClr val="tx1"/>
                </a:solidFill>
              </a:rPr>
              <a:t>아동학대의심사례</a:t>
            </a: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9125128" y="3160697"/>
            <a:ext cx="1270899" cy="689578"/>
          </a:xfrm>
          <a:prstGeom prst="wedgeRoundRectCallout">
            <a:avLst>
              <a:gd name="adj1" fmla="val -71403"/>
              <a:gd name="adj2" fmla="val -4204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84" tIns="44193" rIns="88384" bIns="44193" rtlCol="0" anchor="ctr"/>
          <a:lstStyle/>
          <a:p>
            <a:pPr algn="ctr"/>
            <a:r>
              <a:rPr lang="en-US" altLang="ko-KR" sz="1985" b="1" dirty="0">
                <a:solidFill>
                  <a:schemeClr val="tx1"/>
                </a:solidFill>
              </a:rPr>
              <a:t>30,045</a:t>
            </a:r>
          </a:p>
          <a:p>
            <a:pPr algn="ctr"/>
            <a:r>
              <a:rPr lang="ko-KR" altLang="en-US" sz="993" b="1" dirty="0">
                <a:solidFill>
                  <a:schemeClr val="tx1"/>
                </a:solidFill>
              </a:rPr>
              <a:t>사례판단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13" y="1707970"/>
            <a:ext cx="2263466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6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9277"/>
            <a:ext cx="10693400" cy="75921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6104" y="234795"/>
            <a:ext cx="3678138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688270">
              <a:lnSpc>
                <a:spcPts val="5733"/>
              </a:lnSpc>
            </a:pPr>
            <a:r>
              <a:rPr lang="en-US" altLang="ko-KR" sz="4852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160"/>
              </a:lnSpc>
            </a:pPr>
            <a:endParaRPr lang="en-US" altLang="ko-KR" sz="1213" dirty="0"/>
          </a:p>
          <a:p>
            <a:pPr>
              <a:lnSpc>
                <a:spcPts val="1160"/>
              </a:lnSpc>
            </a:pPr>
            <a:endParaRPr lang="en-US" altLang="ko-KR" sz="1213" dirty="0"/>
          </a:p>
          <a:p>
            <a:pPr indent="1169511">
              <a:lnSpc>
                <a:spcPts val="3065"/>
              </a:lnSpc>
            </a:pPr>
            <a:r>
              <a:rPr lang="en-US" altLang="ko-KR" sz="1985" b="1" dirty="0">
                <a:solidFill>
                  <a:srgbClr val="127BC8"/>
                </a:solidFill>
              </a:rPr>
              <a:t>아동학대 현황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630458" y="1647826"/>
            <a:ext cx="1576349" cy="292845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>
                <a:solidFill>
                  <a:srgbClr val="656262"/>
                </a:solidFill>
              </a:rPr>
              <a:t>아동학대 사례유형</a:t>
            </a:r>
            <a:endParaRPr lang="ko-KR" altLang="ko-KR" sz="1323" b="1" dirty="0">
              <a:solidFill>
                <a:srgbClr val="65626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37025" y="3096164"/>
            <a:ext cx="816526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985" b="1" dirty="0">
                <a:solidFill>
                  <a:srgbClr val="FFFFFF"/>
                </a:solidFill>
              </a:rPr>
              <a:t>12.5%</a:t>
            </a:r>
            <a:endParaRPr lang="ko-KR" altLang="ko-KR" sz="1985" b="1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44135" y="3371125"/>
            <a:ext cx="518367" cy="292845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>
                <a:solidFill>
                  <a:srgbClr val="FFFFFF"/>
                </a:solidFill>
              </a:rPr>
              <a:t>방임</a:t>
            </a:r>
            <a:endParaRPr lang="ko-KR" altLang="ko-KR" sz="1323" b="1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95755" y="3218643"/>
            <a:ext cx="2760969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985" b="1" dirty="0">
                <a:solidFill>
                  <a:srgbClr val="231F1F"/>
                </a:solidFill>
              </a:rPr>
              <a:t>   </a:t>
            </a:r>
            <a:r>
              <a:rPr lang="en-US" altLang="ko-KR" sz="1985" b="1" dirty="0" err="1">
                <a:solidFill>
                  <a:srgbClr val="231F1F"/>
                </a:solidFill>
              </a:rPr>
              <a:t>높은</a:t>
            </a:r>
            <a:r>
              <a:rPr lang="en-US" altLang="ko-KR" sz="1985" b="1" dirty="0">
                <a:solidFill>
                  <a:srgbClr val="231F1F"/>
                </a:solidFill>
              </a:rPr>
              <a:t> 중복학대의 비율</a:t>
            </a:r>
            <a:endParaRPr lang="ko-KR" altLang="ko-KR" sz="1985" b="1" dirty="0">
              <a:solidFill>
                <a:srgbClr val="231F1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41090" y="3617590"/>
            <a:ext cx="688286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985" b="1" dirty="0">
                <a:solidFill>
                  <a:srgbClr val="13355F"/>
                </a:solidFill>
              </a:rPr>
              <a:t>3.1%</a:t>
            </a:r>
            <a:endParaRPr lang="ko-KR" altLang="ko-KR" sz="1985" b="1" dirty="0">
              <a:solidFill>
                <a:srgbClr val="13355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39834" y="3531322"/>
            <a:ext cx="1757489" cy="32689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544" dirty="0">
                <a:solidFill>
                  <a:srgbClr val="231F1F"/>
                </a:solidFill>
              </a:rPr>
              <a:t>: 통합적 접근 필요</a:t>
            </a:r>
            <a:endParaRPr lang="ko-KR" altLang="ko-KR" sz="1544" dirty="0">
              <a:solidFill>
                <a:srgbClr val="231F1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79660" y="3893932"/>
            <a:ext cx="688286" cy="292845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>
                <a:solidFill>
                  <a:srgbClr val="13355F"/>
                </a:solidFill>
              </a:rPr>
              <a:t>성학대</a:t>
            </a:r>
            <a:endParaRPr lang="ko-KR" altLang="ko-KR" sz="1323" b="1" dirty="0">
              <a:solidFill>
                <a:srgbClr val="13355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92245" y="4362503"/>
            <a:ext cx="816526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985" b="1" dirty="0">
                <a:solidFill>
                  <a:srgbClr val="FFFFFF"/>
                </a:solidFill>
              </a:rPr>
              <a:t>14.7%</a:t>
            </a:r>
            <a:endParaRPr lang="ko-KR" altLang="ko-KR" sz="1985" b="1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00749" y="4638973"/>
            <a:ext cx="858204" cy="292845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>
                <a:solidFill>
                  <a:srgbClr val="FFFFFF"/>
                </a:solidFill>
              </a:rPr>
              <a:t>신체학대</a:t>
            </a:r>
            <a:endParaRPr lang="ko-KR" altLang="ko-KR" sz="1323" b="1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35236" y="3940051"/>
            <a:ext cx="1920995" cy="920901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5404" b="1" dirty="0">
                <a:solidFill>
                  <a:srgbClr val="13355F"/>
                </a:solidFill>
              </a:rPr>
              <a:t>48.6%</a:t>
            </a:r>
            <a:endParaRPr lang="ko-KR" altLang="ko-KR" sz="5404" b="1" dirty="0">
              <a:solidFill>
                <a:srgbClr val="13355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56465" y="4655871"/>
            <a:ext cx="1307045" cy="428715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2206" b="1" dirty="0">
                <a:solidFill>
                  <a:srgbClr val="13355F"/>
                </a:solidFill>
              </a:rPr>
              <a:t>중복학대</a:t>
            </a:r>
            <a:endParaRPr lang="ko-KR" altLang="ko-KR" sz="2206" b="1" dirty="0">
              <a:solidFill>
                <a:srgbClr val="13355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95755" y="4151340"/>
            <a:ext cx="2506091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985" b="1" dirty="0">
                <a:solidFill>
                  <a:srgbClr val="231F1F"/>
                </a:solidFill>
              </a:rPr>
              <a:t>   </a:t>
            </a:r>
            <a:r>
              <a:rPr lang="en-US" altLang="ko-KR" sz="1985" b="1" dirty="0" err="1">
                <a:solidFill>
                  <a:srgbClr val="231F1F"/>
                </a:solidFill>
              </a:rPr>
              <a:t>정서학대</a:t>
            </a:r>
            <a:r>
              <a:rPr lang="en-US" altLang="ko-KR" sz="1985" b="1" dirty="0">
                <a:solidFill>
                  <a:srgbClr val="231F1F"/>
                </a:solidFill>
              </a:rPr>
              <a:t> 점차 증가</a:t>
            </a:r>
            <a:endParaRPr lang="ko-KR" altLang="ko-KR" sz="1985" b="1" dirty="0">
              <a:solidFill>
                <a:srgbClr val="231F1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03382" y="5476762"/>
            <a:ext cx="816526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985" b="1" dirty="0">
                <a:solidFill>
                  <a:srgbClr val="FFFFFF"/>
                </a:solidFill>
              </a:rPr>
              <a:t>21.1%</a:t>
            </a:r>
            <a:endParaRPr lang="ko-KR" altLang="ko-KR" sz="1985" b="1" dirty="0">
              <a:solidFill>
                <a:srgbClr val="FFFF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12004" y="5753231"/>
            <a:ext cx="858204" cy="292845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>
                <a:solidFill>
                  <a:srgbClr val="FFFFFF"/>
                </a:solidFill>
              </a:rPr>
              <a:t>정서학대</a:t>
            </a:r>
            <a:endParaRPr lang="ko-KR" altLang="ko-KR" sz="1323" b="1" dirty="0">
              <a:solidFill>
                <a:srgbClr val="FFFFFF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1580" y="2113840"/>
            <a:ext cx="6044447" cy="472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5"/>
          </a:p>
        </p:txBody>
      </p:sp>
      <p:graphicFrame>
        <p:nvGraphicFramePr>
          <p:cNvPr id="19" name="차트 18"/>
          <p:cNvGraphicFramePr/>
          <p:nvPr/>
        </p:nvGraphicFramePr>
        <p:xfrm>
          <a:off x="-1006005" y="1817083"/>
          <a:ext cx="9499408" cy="477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54383" y="7055567"/>
            <a:ext cx="2252233" cy="258976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r>
              <a:rPr lang="en-US" altLang="ko-KR" sz="1103" dirty="0"/>
              <a:t>* </a:t>
            </a:r>
            <a:r>
              <a:rPr lang="ko-KR" altLang="en-US" sz="1103" dirty="0"/>
              <a:t>출처</a:t>
            </a:r>
            <a:r>
              <a:rPr lang="en-US" altLang="ko-KR" sz="1103" dirty="0"/>
              <a:t>: 2019 </a:t>
            </a:r>
            <a:r>
              <a:rPr lang="ko-KR" altLang="en-US" sz="1103" dirty="0"/>
              <a:t>아동학대 주요통계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384" y="256493"/>
            <a:ext cx="21621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8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330"/>
            <a:ext cx="10693400" cy="7562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06104" y="234795"/>
            <a:ext cx="3678138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688270">
              <a:lnSpc>
                <a:spcPts val="5733"/>
              </a:lnSpc>
            </a:pPr>
            <a:r>
              <a:rPr lang="en-US" altLang="ko-KR" sz="4852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160"/>
              </a:lnSpc>
            </a:pPr>
            <a:endParaRPr lang="en-US" altLang="ko-KR" sz="1213" dirty="0"/>
          </a:p>
          <a:p>
            <a:pPr>
              <a:lnSpc>
                <a:spcPts val="1160"/>
              </a:lnSpc>
            </a:pPr>
            <a:endParaRPr lang="en-US" altLang="ko-KR" sz="1213" dirty="0"/>
          </a:p>
          <a:p>
            <a:pPr indent="1169511">
              <a:lnSpc>
                <a:spcPts val="3065"/>
              </a:lnSpc>
            </a:pPr>
            <a:r>
              <a:rPr lang="en-US" altLang="ko-KR" sz="1985" b="1" dirty="0">
                <a:solidFill>
                  <a:srgbClr val="127BC8"/>
                </a:solidFill>
              </a:rPr>
              <a:t>아동학대 현황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312688" y="1644720"/>
            <a:ext cx="2294494" cy="292845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>
                <a:solidFill>
                  <a:srgbClr val="656262"/>
                </a:solidFill>
              </a:rPr>
              <a:t>학대행위자와 아동과의 관계</a:t>
            </a:r>
            <a:endParaRPr lang="ko-KR" altLang="ko-KR" sz="1323" b="1" dirty="0">
              <a:solidFill>
                <a:srgbClr val="65626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75506" y="2282895"/>
            <a:ext cx="1066594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 err="1">
                <a:solidFill>
                  <a:srgbClr val="13355F"/>
                </a:solidFill>
              </a:rPr>
              <a:t>기타</a:t>
            </a:r>
            <a:r>
              <a:rPr lang="en-US" altLang="ko-KR" sz="1323" b="1" dirty="0">
                <a:solidFill>
                  <a:srgbClr val="13355F"/>
                </a:solidFill>
              </a:rPr>
              <a:t> </a:t>
            </a:r>
            <a:r>
              <a:rPr lang="en-US" altLang="ko-KR" sz="1985" b="1" dirty="0">
                <a:solidFill>
                  <a:srgbClr val="13355F"/>
                </a:solidFill>
              </a:rPr>
              <a:t>2.0%</a:t>
            </a:r>
            <a:endParaRPr lang="ko-KR" altLang="ko-KR" sz="1985" b="1" dirty="0">
              <a:solidFill>
                <a:srgbClr val="13355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61678" y="3003288"/>
            <a:ext cx="1066594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 err="1">
                <a:solidFill>
                  <a:srgbClr val="13355F"/>
                </a:solidFill>
              </a:rPr>
              <a:t>타인</a:t>
            </a:r>
            <a:r>
              <a:rPr lang="en-US" altLang="ko-KR" sz="1323" b="1" dirty="0">
                <a:solidFill>
                  <a:srgbClr val="13355F"/>
                </a:solidFill>
              </a:rPr>
              <a:t> </a:t>
            </a:r>
            <a:r>
              <a:rPr lang="en-US" altLang="ko-KR" sz="1985" b="1" dirty="0">
                <a:solidFill>
                  <a:srgbClr val="13355F"/>
                </a:solidFill>
              </a:rPr>
              <a:t>1.3%</a:t>
            </a:r>
            <a:endParaRPr lang="ko-KR" altLang="ko-KR" sz="1985" b="1" dirty="0">
              <a:solidFill>
                <a:srgbClr val="13355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46585" y="3368312"/>
            <a:ext cx="1236513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323" b="1" dirty="0" err="1">
                <a:solidFill>
                  <a:srgbClr val="13355F"/>
                </a:solidFill>
              </a:rPr>
              <a:t>친인척</a:t>
            </a:r>
            <a:r>
              <a:rPr lang="en-US" altLang="ko-KR" sz="1323" b="1" dirty="0">
                <a:solidFill>
                  <a:srgbClr val="13355F"/>
                </a:solidFill>
              </a:rPr>
              <a:t> </a:t>
            </a:r>
            <a:r>
              <a:rPr lang="en-US" altLang="ko-KR" sz="1985" b="1" dirty="0">
                <a:solidFill>
                  <a:srgbClr val="13355F"/>
                </a:solidFill>
              </a:rPr>
              <a:t>4.8%</a:t>
            </a:r>
            <a:endParaRPr lang="ko-KR" altLang="ko-KR" sz="1985" b="1" dirty="0">
              <a:solidFill>
                <a:srgbClr val="13355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00743" y="3332270"/>
            <a:ext cx="3597736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985" dirty="0" err="1"/>
              <a:t>학대행위자의</a:t>
            </a:r>
            <a:r>
              <a:rPr lang="en-US" altLang="ko-KR" sz="1985" dirty="0"/>
              <a:t> </a:t>
            </a:r>
            <a:r>
              <a:rPr lang="en-US" altLang="ko-KR" sz="1985" b="1" dirty="0"/>
              <a:t>77% 가량이 부모</a:t>
            </a:r>
            <a:endParaRPr lang="ko-KR" altLang="ko-KR" sz="1985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300743" y="4760312"/>
            <a:ext cx="3185764" cy="32689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544" b="1" dirty="0">
                <a:solidFill>
                  <a:srgbClr val="002060"/>
                </a:solidFill>
              </a:rPr>
              <a:t>부모 교육과 가족 기능 강화</a:t>
            </a:r>
            <a:r>
              <a:rPr lang="en-US" altLang="ko-KR" sz="1544" dirty="0">
                <a:solidFill>
                  <a:srgbClr val="002060"/>
                </a:solidFill>
              </a:rPr>
              <a:t>를 위한</a:t>
            </a:r>
            <a:endParaRPr lang="ko-KR" altLang="ko-KR" sz="1544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00743" y="5049993"/>
            <a:ext cx="1858478" cy="32689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544" dirty="0">
                <a:solidFill>
                  <a:srgbClr val="002060"/>
                </a:solidFill>
              </a:rPr>
              <a:t>적극적 지원이 필요</a:t>
            </a:r>
            <a:endParaRPr lang="ko-KR" altLang="ko-KR" sz="1544" dirty="0">
              <a:solidFill>
                <a:srgbClr val="00206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452657" y="2739397"/>
            <a:ext cx="1317676" cy="1862474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127" h="1861692">
                <a:moveTo>
                  <a:pt x="1397127" y="1861692"/>
                </a:moveTo>
                <a:lnTo>
                  <a:pt x="0" y="603758"/>
                </a:lnTo>
                <a:cubicBezTo>
                  <a:pt x="304927" y="265049"/>
                  <a:pt x="684022" y="63500"/>
                  <a:pt x="1135380" y="0"/>
                </a:cubicBezTo>
                <a:lnTo>
                  <a:pt x="1397127" y="1861692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466"/>
              </a:lnSpc>
            </a:pPr>
            <a:r>
              <a:rPr lang="en-US" altLang="ko-KR" sz="1323" b="1" dirty="0">
                <a:solidFill>
                  <a:srgbClr val="FFFFFF"/>
                </a:solidFill>
              </a:rPr>
              <a:t>대리 양육자</a:t>
            </a:r>
          </a:p>
          <a:p>
            <a:pPr algn="ctr">
              <a:lnSpc>
                <a:spcPts val="2310"/>
              </a:lnSpc>
            </a:pPr>
            <a:r>
              <a:rPr lang="en-US" altLang="ko-KR" sz="1985" b="1" dirty="0">
                <a:solidFill>
                  <a:srgbClr val="FFFFFF"/>
                </a:solidFill>
              </a:rPr>
              <a:t>14.9%</a:t>
            </a:r>
          </a:p>
        </p:txBody>
      </p:sp>
      <p:sp>
        <p:nvSpPr>
          <p:cNvPr id="23" name="FreeForm 22"/>
          <p:cNvSpPr/>
          <p:nvPr/>
        </p:nvSpPr>
        <p:spPr>
          <a:xfrm>
            <a:off x="2013365" y="2811188"/>
            <a:ext cx="3546263" cy="3761668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0089" h="3760089">
                <a:moveTo>
                  <a:pt x="1880108" y="1879980"/>
                </a:moveTo>
                <a:lnTo>
                  <a:pt x="1880108" y="0"/>
                </a:lnTo>
                <a:cubicBezTo>
                  <a:pt x="2918333" y="0"/>
                  <a:pt x="3760089" y="841756"/>
                  <a:pt x="3760089" y="1879980"/>
                </a:cubicBezTo>
                <a:cubicBezTo>
                  <a:pt x="3760089" y="2918332"/>
                  <a:pt x="2918333" y="3760089"/>
                  <a:pt x="1880108" y="3760089"/>
                </a:cubicBezTo>
                <a:cubicBezTo>
                  <a:pt x="841756" y="3760089"/>
                  <a:pt x="0" y="2918332"/>
                  <a:pt x="0" y="1879980"/>
                </a:cubicBezTo>
                <a:cubicBezTo>
                  <a:pt x="0" y="1605915"/>
                  <a:pt x="42418" y="1397762"/>
                  <a:pt x="149479" y="1145413"/>
                </a:cubicBezTo>
                <a:lnTo>
                  <a:pt x="1880108" y="187998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5496"/>
              </a:lnSpc>
            </a:pPr>
            <a:endParaRPr lang="en-US" altLang="ko-KR" sz="2206" b="1" dirty="0">
              <a:solidFill>
                <a:srgbClr val="13355F"/>
              </a:solidFill>
            </a:endParaRPr>
          </a:p>
          <a:p>
            <a:pPr algn="ctr">
              <a:lnSpc>
                <a:spcPts val="5496"/>
              </a:lnSpc>
            </a:pPr>
            <a:endParaRPr lang="en-US" altLang="ko-KR" sz="2206" b="1" dirty="0">
              <a:solidFill>
                <a:srgbClr val="13355F"/>
              </a:solidFill>
            </a:endParaRPr>
          </a:p>
          <a:p>
            <a:pPr algn="ctr">
              <a:lnSpc>
                <a:spcPts val="5496"/>
              </a:lnSpc>
            </a:pPr>
            <a:endParaRPr lang="en-US" altLang="ko-KR" sz="3529" b="1" dirty="0">
              <a:solidFill>
                <a:srgbClr val="13355F"/>
              </a:solidFill>
            </a:endParaRPr>
          </a:p>
          <a:p>
            <a:pPr algn="ctr">
              <a:lnSpc>
                <a:spcPts val="5496"/>
              </a:lnSpc>
            </a:pPr>
            <a:r>
              <a:rPr lang="en-US" altLang="ko-KR" sz="2206" b="1" dirty="0" err="1">
                <a:solidFill>
                  <a:srgbClr val="13355F"/>
                </a:solidFill>
              </a:rPr>
              <a:t>부모</a:t>
            </a:r>
            <a:r>
              <a:rPr lang="en-US" altLang="ko-KR" sz="2206" b="1" dirty="0">
                <a:solidFill>
                  <a:srgbClr val="13355F"/>
                </a:solidFill>
              </a:rPr>
              <a:t> </a:t>
            </a:r>
            <a:r>
              <a:rPr lang="en-US" altLang="ko-KR" sz="5404" b="1" dirty="0">
                <a:solidFill>
                  <a:srgbClr val="13355F"/>
                </a:solidFill>
              </a:rPr>
              <a:t>76.8%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61580" y="2113840"/>
            <a:ext cx="5161573" cy="452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5"/>
          </a:p>
        </p:txBody>
      </p:sp>
      <p:graphicFrame>
        <p:nvGraphicFramePr>
          <p:cNvPr id="17" name="차트 16"/>
          <p:cNvGraphicFramePr/>
          <p:nvPr/>
        </p:nvGraphicFramePr>
        <p:xfrm>
          <a:off x="-914787" y="2158454"/>
          <a:ext cx="9370241" cy="448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300743" y="3791881"/>
            <a:ext cx="4035356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985" b="1" dirty="0"/>
              <a:t>부모 교육과 가족 기능 강화</a:t>
            </a:r>
            <a:r>
              <a:rPr lang="en-US" altLang="ko-KR" sz="1985" dirty="0"/>
              <a:t>를 위한</a:t>
            </a:r>
            <a:endParaRPr lang="ko-KR" altLang="ko-KR" sz="1985" dirty="0"/>
          </a:p>
        </p:txBody>
      </p:sp>
      <p:sp>
        <p:nvSpPr>
          <p:cNvPr id="19" name="TextBox 18"/>
          <p:cNvSpPr txBox="1"/>
          <p:nvPr/>
        </p:nvSpPr>
        <p:spPr>
          <a:xfrm>
            <a:off x="6321839" y="4273678"/>
            <a:ext cx="2332967" cy="394732"/>
          </a:xfrm>
          <a:prstGeom prst="rect">
            <a:avLst/>
          </a:prstGeom>
          <a:noFill/>
        </p:spPr>
        <p:txBody>
          <a:bodyPr wrap="none" lIns="88402" tIns="44200" rIns="88402" bIns="44200" rtlCol="0">
            <a:spAutoFit/>
          </a:bodyPr>
          <a:lstStyle/>
          <a:p>
            <a:r>
              <a:rPr lang="en-US" altLang="ko-KR" sz="1985" dirty="0"/>
              <a:t>적극적 지원이 필요</a:t>
            </a:r>
            <a:endParaRPr lang="ko-KR" altLang="ko-KR" sz="1985" dirty="0"/>
          </a:p>
        </p:txBody>
      </p:sp>
      <p:sp>
        <p:nvSpPr>
          <p:cNvPr id="3" name="직사각형 2"/>
          <p:cNvSpPr/>
          <p:nvPr/>
        </p:nvSpPr>
        <p:spPr>
          <a:xfrm>
            <a:off x="5902562" y="4692021"/>
            <a:ext cx="3891032" cy="684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5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54383" y="7055567"/>
            <a:ext cx="2252233" cy="258976"/>
          </a:xfrm>
          <a:prstGeom prst="rect">
            <a:avLst/>
          </a:prstGeom>
          <a:noFill/>
        </p:spPr>
        <p:txBody>
          <a:bodyPr wrap="square" lIns="88384" tIns="44193" rIns="88384" bIns="44193" rtlCol="0">
            <a:spAutoFit/>
          </a:bodyPr>
          <a:lstStyle/>
          <a:p>
            <a:r>
              <a:rPr lang="en-US" altLang="ko-KR" sz="1103" dirty="0"/>
              <a:t>* </a:t>
            </a:r>
            <a:r>
              <a:rPr lang="ko-KR" altLang="en-US" sz="1103" dirty="0"/>
              <a:t>출처</a:t>
            </a:r>
            <a:r>
              <a:rPr lang="en-US" altLang="ko-KR" sz="1103" dirty="0"/>
              <a:t>: 2019 </a:t>
            </a:r>
            <a:r>
              <a:rPr lang="ko-KR" altLang="en-US" sz="1103" dirty="0"/>
              <a:t>아동학대 주요통계</a:t>
            </a:r>
          </a:p>
        </p:txBody>
      </p:sp>
    </p:spTree>
    <p:extLst>
      <p:ext uri="{BB962C8B-B14F-4D97-AF65-F5344CB8AC3E}">
        <p14:creationId xmlns:p14="http://schemas.microsoft.com/office/powerpoint/2010/main" val="3713951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094324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후유증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98369" y="5342466"/>
            <a:ext cx="7777165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4804482" algn="l"/>
              </a:tabLst>
            </a:pPr>
            <a:r>
              <a:rPr lang="en-US" altLang="ko-KR" sz="1300" dirty="0">
                <a:solidFill>
                  <a:srgbClr val="231F1F"/>
                </a:solidFill>
              </a:rPr>
              <a:t>피부결손, 화상, 골절, 안구출혈,</a:t>
            </a:r>
            <a:r>
              <a:rPr lang="en-US" altLang="ko-KR" dirty="0"/>
              <a:t>	</a:t>
            </a:r>
            <a:r>
              <a:rPr lang="en-US" altLang="ko-KR" sz="1300" dirty="0">
                <a:solidFill>
                  <a:srgbClr val="231F1F"/>
                </a:solidFill>
              </a:rPr>
              <a:t>중추신경계 손상, 지능·자아기능 손상,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738127" y="5540669"/>
            <a:ext cx="7343713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5118234" algn="l"/>
              </a:tabLst>
            </a:pPr>
            <a:r>
              <a:rPr lang="en-US" altLang="ko-KR" sz="1300" dirty="0">
                <a:solidFill>
                  <a:srgbClr val="231F1F"/>
                </a:solidFill>
              </a:rPr>
              <a:t>장기파열, 두뇌손상, 성장실패,</a:t>
            </a:r>
            <a:r>
              <a:rPr lang="en-US" altLang="ko-KR" dirty="0"/>
              <a:t>	</a:t>
            </a:r>
            <a:r>
              <a:rPr lang="en-US" altLang="ko-KR" sz="1300" dirty="0">
                <a:solidFill>
                  <a:srgbClr val="231F1F"/>
                </a:solidFill>
              </a:rPr>
              <a:t>감정조절기능 저하 및 이상,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73837" y="5738872"/>
            <a:ext cx="7445664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4416037" algn="l"/>
              </a:tabLst>
            </a:pPr>
            <a:r>
              <a:rPr lang="en-US" altLang="ko-KR" sz="1300" dirty="0">
                <a:solidFill>
                  <a:srgbClr val="231F1F"/>
                </a:solidFill>
              </a:rPr>
              <a:t>생리기능 변화, 사망</a:t>
            </a:r>
            <a:r>
              <a:rPr lang="en-US" altLang="ko-KR" dirty="0"/>
              <a:t>	</a:t>
            </a:r>
            <a:r>
              <a:rPr lang="en-US" altLang="ko-KR" sz="1300" dirty="0">
                <a:solidFill>
                  <a:srgbClr val="231F1F"/>
                </a:solidFill>
              </a:rPr>
              <a:t>자기개념 손상(무력감), 애착형성 붕괴,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15141" y="6000750"/>
            <a:ext cx="2771170" cy="29251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300" dirty="0">
                <a:solidFill>
                  <a:srgbClr val="231F1F"/>
                </a:solidFill>
              </a:rPr>
              <a:t>충동조절능력 저하, 또래관계 붕괴,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70775" y="6222589"/>
            <a:ext cx="2660156" cy="29251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300" dirty="0">
                <a:solidFill>
                  <a:srgbClr val="231F1F"/>
                </a:solidFill>
              </a:rPr>
              <a:t>자학적 · 자기파괴 행동, 정신병리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974254" y="4943010"/>
            <a:ext cx="1764164" cy="369979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902" h="369824">
                <a:moveTo>
                  <a:pt x="165100" y="0"/>
                </a:moveTo>
                <a:cubicBezTo>
                  <a:pt x="165100" y="0"/>
                  <a:pt x="0" y="0"/>
                  <a:pt x="0" y="165100"/>
                </a:cubicBezTo>
                <a:lnTo>
                  <a:pt x="0" y="369824"/>
                </a:lnTo>
                <a:lnTo>
                  <a:pt x="1763902" y="369824"/>
                </a:lnTo>
                <a:lnTo>
                  <a:pt x="1763902" y="165100"/>
                </a:lnTo>
                <a:cubicBezTo>
                  <a:pt x="1763902" y="165100"/>
                  <a:pt x="1763902" y="0"/>
                  <a:pt x="1598802" y="0"/>
                </a:cubicBezTo>
                <a:lnTo>
                  <a:pt x="165100" y="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390"/>
              </a:lnSpc>
            </a:pPr>
            <a:r>
              <a:rPr lang="en-US" altLang="ko-KR" sz="1600" b="1" dirty="0">
                <a:solidFill>
                  <a:srgbClr val="FFFFFF"/>
                </a:solidFill>
              </a:rPr>
              <a:t>신체손상</a:t>
            </a:r>
          </a:p>
        </p:txBody>
      </p:sp>
      <p:sp>
        <p:nvSpPr>
          <p:cNvPr id="25" name="FreeForm 24"/>
          <p:cNvSpPr/>
          <p:nvPr/>
        </p:nvSpPr>
        <p:spPr>
          <a:xfrm>
            <a:off x="6936245" y="4943010"/>
            <a:ext cx="1764164" cy="369979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902" h="369824">
                <a:moveTo>
                  <a:pt x="165100" y="0"/>
                </a:moveTo>
                <a:cubicBezTo>
                  <a:pt x="165100" y="0"/>
                  <a:pt x="0" y="0"/>
                  <a:pt x="0" y="165100"/>
                </a:cubicBezTo>
                <a:lnTo>
                  <a:pt x="0" y="369824"/>
                </a:lnTo>
                <a:lnTo>
                  <a:pt x="1763903" y="369824"/>
                </a:lnTo>
                <a:lnTo>
                  <a:pt x="1763903" y="165100"/>
                </a:lnTo>
                <a:cubicBezTo>
                  <a:pt x="1763903" y="165100"/>
                  <a:pt x="1763903" y="0"/>
                  <a:pt x="1598803" y="0"/>
                </a:cubicBezTo>
                <a:lnTo>
                  <a:pt x="165100" y="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390"/>
              </a:lnSpc>
            </a:pPr>
            <a:r>
              <a:rPr lang="en-US" altLang="ko-KR" sz="1600" b="1" dirty="0">
                <a:solidFill>
                  <a:srgbClr val="FFFFFF"/>
                </a:solidFill>
              </a:rPr>
              <a:t>심리 · 정서손상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8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300" y="1639868"/>
            <a:ext cx="2422525" cy="784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950" b="0" spc="-65" dirty="0">
                <a:solidFill>
                  <a:srgbClr val="231F20"/>
                </a:solidFill>
                <a:latin typeface="Tahoma"/>
                <a:cs typeface="Tahoma"/>
              </a:rPr>
              <a:t>Contents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6000" y="1440002"/>
            <a:ext cx="7086600" cy="900430"/>
          </a:xfrm>
          <a:custGeom>
            <a:avLst/>
            <a:gdLst/>
            <a:ahLst/>
            <a:cxnLst/>
            <a:rect l="l" t="t" r="r" b="b"/>
            <a:pathLst>
              <a:path w="7086600" h="900430">
                <a:moveTo>
                  <a:pt x="0" y="899998"/>
                </a:moveTo>
                <a:lnTo>
                  <a:pt x="7085990" y="899998"/>
                </a:lnTo>
                <a:lnTo>
                  <a:pt x="7085990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432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921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412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901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392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881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371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6862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351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842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331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4822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311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3801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292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2781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7272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1761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6251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0741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5231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9722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4211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8701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191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7681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2171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6661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1150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5641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0130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4621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9111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3600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8091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2580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7071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1560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6051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60540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5030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9521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4010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8501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2990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7480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1970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6460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0951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5440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99301" y="1440002"/>
            <a:ext cx="593090" cy="848360"/>
          </a:xfrm>
          <a:custGeom>
            <a:avLst/>
            <a:gdLst/>
            <a:ahLst/>
            <a:cxnLst/>
            <a:rect l="l" t="t" r="r" b="b"/>
            <a:pathLst>
              <a:path w="593090" h="848360">
                <a:moveTo>
                  <a:pt x="0" y="0"/>
                </a:moveTo>
                <a:lnTo>
                  <a:pt x="592688" y="84831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144207" y="1440002"/>
            <a:ext cx="548005" cy="784225"/>
          </a:xfrm>
          <a:custGeom>
            <a:avLst/>
            <a:gdLst/>
            <a:ahLst/>
            <a:cxnLst/>
            <a:rect l="l" t="t" r="r" b="b"/>
            <a:pathLst>
              <a:path w="548004" h="784225">
                <a:moveTo>
                  <a:pt x="0" y="0"/>
                </a:moveTo>
                <a:lnTo>
                  <a:pt x="547782" y="78404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89103" y="1440002"/>
            <a:ext cx="502920" cy="720090"/>
          </a:xfrm>
          <a:custGeom>
            <a:avLst/>
            <a:gdLst/>
            <a:ahLst/>
            <a:cxnLst/>
            <a:rect l="l" t="t" r="r" b="b"/>
            <a:pathLst>
              <a:path w="502920" h="720089">
                <a:moveTo>
                  <a:pt x="0" y="0"/>
                </a:moveTo>
                <a:lnTo>
                  <a:pt x="502886" y="719779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34009" y="1440002"/>
            <a:ext cx="458470" cy="655955"/>
          </a:xfrm>
          <a:custGeom>
            <a:avLst/>
            <a:gdLst/>
            <a:ahLst/>
            <a:cxnLst/>
            <a:rect l="l" t="t" r="r" b="b"/>
            <a:pathLst>
              <a:path w="458470" h="655955">
                <a:moveTo>
                  <a:pt x="0" y="0"/>
                </a:moveTo>
                <a:lnTo>
                  <a:pt x="457980" y="65550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78903" y="1440002"/>
            <a:ext cx="413384" cy="591820"/>
          </a:xfrm>
          <a:custGeom>
            <a:avLst/>
            <a:gdLst/>
            <a:ahLst/>
            <a:cxnLst/>
            <a:rect l="l" t="t" r="r" b="b"/>
            <a:pathLst>
              <a:path w="413384" h="591819">
                <a:moveTo>
                  <a:pt x="0" y="0"/>
                </a:moveTo>
                <a:lnTo>
                  <a:pt x="413086" y="5912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23799" y="1440002"/>
            <a:ext cx="368300" cy="527050"/>
          </a:xfrm>
          <a:custGeom>
            <a:avLst/>
            <a:gdLst/>
            <a:ahLst/>
            <a:cxnLst/>
            <a:rect l="l" t="t" r="r" b="b"/>
            <a:pathLst>
              <a:path w="368300" h="527050">
                <a:moveTo>
                  <a:pt x="0" y="0"/>
                </a:moveTo>
                <a:lnTo>
                  <a:pt x="368190" y="52698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68705" y="1440002"/>
            <a:ext cx="323850" cy="462915"/>
          </a:xfrm>
          <a:custGeom>
            <a:avLst/>
            <a:gdLst/>
            <a:ahLst/>
            <a:cxnLst/>
            <a:rect l="l" t="t" r="r" b="b"/>
            <a:pathLst>
              <a:path w="323850" h="462914">
                <a:moveTo>
                  <a:pt x="0" y="0"/>
                </a:moveTo>
                <a:lnTo>
                  <a:pt x="323284" y="46271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413600" y="1440002"/>
            <a:ext cx="278765" cy="398780"/>
          </a:xfrm>
          <a:custGeom>
            <a:avLst/>
            <a:gdLst/>
            <a:ahLst/>
            <a:cxnLst/>
            <a:rect l="l" t="t" r="r" b="b"/>
            <a:pathLst>
              <a:path w="278765" h="398780">
                <a:moveTo>
                  <a:pt x="0" y="0"/>
                </a:moveTo>
                <a:lnTo>
                  <a:pt x="278388" y="398456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58507" y="1440002"/>
            <a:ext cx="233679" cy="334645"/>
          </a:xfrm>
          <a:custGeom>
            <a:avLst/>
            <a:gdLst/>
            <a:ahLst/>
            <a:cxnLst/>
            <a:rect l="l" t="t" r="r" b="b"/>
            <a:pathLst>
              <a:path w="233679" h="334644">
                <a:moveTo>
                  <a:pt x="0" y="0"/>
                </a:moveTo>
                <a:lnTo>
                  <a:pt x="233482" y="3341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03401" y="1440002"/>
            <a:ext cx="188595" cy="270510"/>
          </a:xfrm>
          <a:custGeom>
            <a:avLst/>
            <a:gdLst/>
            <a:ahLst/>
            <a:cxnLst/>
            <a:rect l="l" t="t" r="r" b="b"/>
            <a:pathLst>
              <a:path w="188595" h="270510">
                <a:moveTo>
                  <a:pt x="0" y="0"/>
                </a:moveTo>
                <a:lnTo>
                  <a:pt x="188588" y="26992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548297" y="1440002"/>
            <a:ext cx="144145" cy="205740"/>
          </a:xfrm>
          <a:custGeom>
            <a:avLst/>
            <a:gdLst/>
            <a:ahLst/>
            <a:cxnLst/>
            <a:rect l="l" t="t" r="r" b="b"/>
            <a:pathLst>
              <a:path w="144145" h="205739">
                <a:moveTo>
                  <a:pt x="0" y="0"/>
                </a:moveTo>
                <a:lnTo>
                  <a:pt x="143692" y="2056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593203" y="1440002"/>
            <a:ext cx="99060" cy="141605"/>
          </a:xfrm>
          <a:custGeom>
            <a:avLst/>
            <a:gdLst/>
            <a:ahLst/>
            <a:cxnLst/>
            <a:rect l="l" t="t" r="r" b="b"/>
            <a:pathLst>
              <a:path w="99059" h="141605">
                <a:moveTo>
                  <a:pt x="0" y="0"/>
                </a:moveTo>
                <a:lnTo>
                  <a:pt x="98786" y="14139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38098" y="1440002"/>
            <a:ext cx="53975" cy="77470"/>
          </a:xfrm>
          <a:custGeom>
            <a:avLst/>
            <a:gdLst/>
            <a:ahLst/>
            <a:cxnLst/>
            <a:rect l="l" t="t" r="r" b="b"/>
            <a:pathLst>
              <a:path w="53975" h="77469">
                <a:moveTo>
                  <a:pt x="0" y="0"/>
                </a:moveTo>
                <a:lnTo>
                  <a:pt x="53891" y="7713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683005" y="1440002"/>
            <a:ext cx="9525" cy="13335"/>
          </a:xfrm>
          <a:custGeom>
            <a:avLst/>
            <a:gdLst/>
            <a:ahLst/>
            <a:cxnLst/>
            <a:rect l="l" t="t" r="r" b="b"/>
            <a:pathLst>
              <a:path w="9525" h="13334">
                <a:moveTo>
                  <a:pt x="0" y="0"/>
                </a:moveTo>
                <a:lnTo>
                  <a:pt x="8985" y="1286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05999" y="2300681"/>
            <a:ext cx="27940" cy="39370"/>
          </a:xfrm>
          <a:custGeom>
            <a:avLst/>
            <a:gdLst/>
            <a:ahLst/>
            <a:cxnLst/>
            <a:rect l="l" t="t" r="r" b="b"/>
            <a:pathLst>
              <a:path w="27939" h="39369">
                <a:moveTo>
                  <a:pt x="0" y="0"/>
                </a:moveTo>
                <a:lnTo>
                  <a:pt x="27470" y="3931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05999" y="2236417"/>
            <a:ext cx="72390" cy="104139"/>
          </a:xfrm>
          <a:custGeom>
            <a:avLst/>
            <a:gdLst/>
            <a:ahLst/>
            <a:cxnLst/>
            <a:rect l="l" t="t" r="r" b="b"/>
            <a:pathLst>
              <a:path w="72389" h="104139">
                <a:moveTo>
                  <a:pt x="0" y="0"/>
                </a:moveTo>
                <a:lnTo>
                  <a:pt x="72369" y="1035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05999" y="2172148"/>
            <a:ext cx="117475" cy="168275"/>
          </a:xfrm>
          <a:custGeom>
            <a:avLst/>
            <a:gdLst/>
            <a:ahLst/>
            <a:cxnLst/>
            <a:rect l="l" t="t" r="r" b="b"/>
            <a:pathLst>
              <a:path w="117475" h="168275">
                <a:moveTo>
                  <a:pt x="0" y="0"/>
                </a:moveTo>
                <a:lnTo>
                  <a:pt x="117272" y="16785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05999" y="2107890"/>
            <a:ext cx="162560" cy="232410"/>
          </a:xfrm>
          <a:custGeom>
            <a:avLst/>
            <a:gdLst/>
            <a:ahLst/>
            <a:cxnLst/>
            <a:rect l="l" t="t" r="r" b="b"/>
            <a:pathLst>
              <a:path w="162560" h="232410">
                <a:moveTo>
                  <a:pt x="0" y="0"/>
                </a:moveTo>
                <a:lnTo>
                  <a:pt x="162166" y="23210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05999" y="2043614"/>
            <a:ext cx="207645" cy="296545"/>
          </a:xfrm>
          <a:custGeom>
            <a:avLst/>
            <a:gdLst/>
            <a:ahLst/>
            <a:cxnLst/>
            <a:rect l="l" t="t" r="r" b="b"/>
            <a:pathLst>
              <a:path w="207645" h="296544">
                <a:moveTo>
                  <a:pt x="0" y="0"/>
                </a:moveTo>
                <a:lnTo>
                  <a:pt x="207074" y="29638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05999" y="1979357"/>
            <a:ext cx="252095" cy="360680"/>
          </a:xfrm>
          <a:custGeom>
            <a:avLst/>
            <a:gdLst/>
            <a:ahLst/>
            <a:cxnLst/>
            <a:rect l="l" t="t" r="r" b="b"/>
            <a:pathLst>
              <a:path w="252095" h="360680">
                <a:moveTo>
                  <a:pt x="0" y="0"/>
                </a:moveTo>
                <a:lnTo>
                  <a:pt x="251968" y="36064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05999" y="1915094"/>
            <a:ext cx="297180" cy="425450"/>
          </a:xfrm>
          <a:custGeom>
            <a:avLst/>
            <a:gdLst/>
            <a:ahLst/>
            <a:cxnLst/>
            <a:rect l="l" t="t" r="r" b="b"/>
            <a:pathLst>
              <a:path w="297179" h="425450">
                <a:moveTo>
                  <a:pt x="0" y="0"/>
                </a:moveTo>
                <a:lnTo>
                  <a:pt x="296867" y="4249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05999" y="1850823"/>
            <a:ext cx="342265" cy="489584"/>
          </a:xfrm>
          <a:custGeom>
            <a:avLst/>
            <a:gdLst/>
            <a:ahLst/>
            <a:cxnLst/>
            <a:rect l="l" t="t" r="r" b="b"/>
            <a:pathLst>
              <a:path w="342264" h="489585">
                <a:moveTo>
                  <a:pt x="0" y="0"/>
                </a:moveTo>
                <a:lnTo>
                  <a:pt x="341770" y="4891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05999" y="1786565"/>
            <a:ext cx="386715" cy="553720"/>
          </a:xfrm>
          <a:custGeom>
            <a:avLst/>
            <a:gdLst/>
            <a:ahLst/>
            <a:cxnLst/>
            <a:rect l="l" t="t" r="r" b="b"/>
            <a:pathLst>
              <a:path w="386714" h="553719">
                <a:moveTo>
                  <a:pt x="0" y="0"/>
                </a:moveTo>
                <a:lnTo>
                  <a:pt x="386664" y="55343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05999" y="1722290"/>
            <a:ext cx="431800" cy="617855"/>
          </a:xfrm>
          <a:custGeom>
            <a:avLst/>
            <a:gdLst/>
            <a:ahLst/>
            <a:cxnLst/>
            <a:rect l="l" t="t" r="r" b="b"/>
            <a:pathLst>
              <a:path w="431800" h="617855">
                <a:moveTo>
                  <a:pt x="0" y="0"/>
                </a:moveTo>
                <a:lnTo>
                  <a:pt x="431571" y="61771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05999" y="1658032"/>
            <a:ext cx="476884" cy="681990"/>
          </a:xfrm>
          <a:custGeom>
            <a:avLst/>
            <a:gdLst/>
            <a:ahLst/>
            <a:cxnLst/>
            <a:rect l="l" t="t" r="r" b="b"/>
            <a:pathLst>
              <a:path w="476885" h="681989">
                <a:moveTo>
                  <a:pt x="0" y="0"/>
                </a:moveTo>
                <a:lnTo>
                  <a:pt x="476466" y="6819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05999" y="1593772"/>
            <a:ext cx="521970" cy="746760"/>
          </a:xfrm>
          <a:custGeom>
            <a:avLst/>
            <a:gdLst/>
            <a:ahLst/>
            <a:cxnLst/>
            <a:rect l="l" t="t" r="r" b="b"/>
            <a:pathLst>
              <a:path w="521970" h="746760">
                <a:moveTo>
                  <a:pt x="0" y="0"/>
                </a:moveTo>
                <a:lnTo>
                  <a:pt x="521365" y="74622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05999" y="1529499"/>
            <a:ext cx="566420" cy="810895"/>
          </a:xfrm>
          <a:custGeom>
            <a:avLst/>
            <a:gdLst/>
            <a:ahLst/>
            <a:cxnLst/>
            <a:rect l="l" t="t" r="r" b="b"/>
            <a:pathLst>
              <a:path w="566420" h="810894">
                <a:moveTo>
                  <a:pt x="0" y="0"/>
                </a:moveTo>
                <a:lnTo>
                  <a:pt x="566268" y="81050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05999" y="1465241"/>
            <a:ext cx="611505" cy="875030"/>
          </a:xfrm>
          <a:custGeom>
            <a:avLst/>
            <a:gdLst/>
            <a:ahLst/>
            <a:cxnLst/>
            <a:rect l="l" t="t" r="r" b="b"/>
            <a:pathLst>
              <a:path w="611504" h="875030">
                <a:moveTo>
                  <a:pt x="0" y="0"/>
                </a:moveTo>
                <a:lnTo>
                  <a:pt x="611162" y="87475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3327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7816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2306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6796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1286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5777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0266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4756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9246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3736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8226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2716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7205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1696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6185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0676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5166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9655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4146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8635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3126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7615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2105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6596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108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5576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006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4555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9045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353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8026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251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700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149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5985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0475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4965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9454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394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843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292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741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1904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6395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0884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537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9864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4354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884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3334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7825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2314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680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1294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5784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274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4764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9255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3744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2823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2724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721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41704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6194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50684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5174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59663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64154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6864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3133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7624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2113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6604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1094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5583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00074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04563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09054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3543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18033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2523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7013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1504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5993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048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4973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9463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3953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8443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2934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7423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1913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6403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80893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1440002"/>
            <a:ext cx="895985" cy="900430"/>
          </a:xfrm>
          <a:custGeom>
            <a:avLst/>
            <a:gdLst/>
            <a:ahLst/>
            <a:cxnLst/>
            <a:rect l="l" t="t" r="r" b="b"/>
            <a:pathLst>
              <a:path w="895985" h="900430">
                <a:moveTo>
                  <a:pt x="0" y="899998"/>
                </a:moveTo>
                <a:lnTo>
                  <a:pt x="895362" y="899998"/>
                </a:lnTo>
                <a:lnTo>
                  <a:pt x="895362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2306425"/>
            <a:ext cx="23495" cy="33655"/>
          </a:xfrm>
          <a:custGeom>
            <a:avLst/>
            <a:gdLst/>
            <a:ahLst/>
            <a:cxnLst/>
            <a:rect l="l" t="t" r="r" b="b"/>
            <a:pathLst>
              <a:path w="23495" h="33655">
                <a:moveTo>
                  <a:pt x="0" y="0"/>
                </a:moveTo>
                <a:lnTo>
                  <a:pt x="23457" y="3357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2242162"/>
            <a:ext cx="68580" cy="98425"/>
          </a:xfrm>
          <a:custGeom>
            <a:avLst/>
            <a:gdLst/>
            <a:ahLst/>
            <a:cxnLst/>
            <a:rect l="l" t="t" r="r" b="b"/>
            <a:pathLst>
              <a:path w="68580" h="98425">
                <a:moveTo>
                  <a:pt x="0" y="0"/>
                </a:moveTo>
                <a:lnTo>
                  <a:pt x="68356" y="9783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2177892"/>
            <a:ext cx="113664" cy="162560"/>
          </a:xfrm>
          <a:custGeom>
            <a:avLst/>
            <a:gdLst/>
            <a:ahLst/>
            <a:cxnLst/>
            <a:rect l="l" t="t" r="r" b="b"/>
            <a:pathLst>
              <a:path w="113664" h="162560">
                <a:moveTo>
                  <a:pt x="0" y="0"/>
                </a:moveTo>
                <a:lnTo>
                  <a:pt x="113258" y="16210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2113634"/>
            <a:ext cx="158750" cy="226695"/>
          </a:xfrm>
          <a:custGeom>
            <a:avLst/>
            <a:gdLst/>
            <a:ahLst/>
            <a:cxnLst/>
            <a:rect l="l" t="t" r="r" b="b"/>
            <a:pathLst>
              <a:path w="158750" h="226694">
                <a:moveTo>
                  <a:pt x="0" y="0"/>
                </a:moveTo>
                <a:lnTo>
                  <a:pt x="158153" y="22636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2049372"/>
            <a:ext cx="203200" cy="290830"/>
          </a:xfrm>
          <a:custGeom>
            <a:avLst/>
            <a:gdLst/>
            <a:ahLst/>
            <a:cxnLst/>
            <a:rect l="l" t="t" r="r" b="b"/>
            <a:pathLst>
              <a:path w="203200" h="290830">
                <a:moveTo>
                  <a:pt x="0" y="0"/>
                </a:moveTo>
                <a:lnTo>
                  <a:pt x="203052" y="29062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1985101"/>
            <a:ext cx="248285" cy="354965"/>
          </a:xfrm>
          <a:custGeom>
            <a:avLst/>
            <a:gdLst/>
            <a:ahLst/>
            <a:cxnLst/>
            <a:rect l="l" t="t" r="r" b="b"/>
            <a:pathLst>
              <a:path w="248285" h="354964">
                <a:moveTo>
                  <a:pt x="0" y="0"/>
                </a:moveTo>
                <a:lnTo>
                  <a:pt x="247955" y="3548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1920839"/>
            <a:ext cx="293370" cy="419734"/>
          </a:xfrm>
          <a:custGeom>
            <a:avLst/>
            <a:gdLst/>
            <a:ahLst/>
            <a:cxnLst/>
            <a:rect l="l" t="t" r="r" b="b"/>
            <a:pathLst>
              <a:path w="293370" h="419735">
                <a:moveTo>
                  <a:pt x="0" y="0"/>
                </a:moveTo>
                <a:lnTo>
                  <a:pt x="292854" y="41916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1856568"/>
            <a:ext cx="337820" cy="483870"/>
          </a:xfrm>
          <a:custGeom>
            <a:avLst/>
            <a:gdLst/>
            <a:ahLst/>
            <a:cxnLst/>
            <a:rect l="l" t="t" r="r" b="b"/>
            <a:pathLst>
              <a:path w="337820" h="483869">
                <a:moveTo>
                  <a:pt x="0" y="0"/>
                </a:moveTo>
                <a:lnTo>
                  <a:pt x="337756" y="48343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1792310"/>
            <a:ext cx="382905" cy="548005"/>
          </a:xfrm>
          <a:custGeom>
            <a:avLst/>
            <a:gdLst/>
            <a:ahLst/>
            <a:cxnLst/>
            <a:rect l="l" t="t" r="r" b="b"/>
            <a:pathLst>
              <a:path w="382905" h="548005">
                <a:moveTo>
                  <a:pt x="0" y="0"/>
                </a:moveTo>
                <a:lnTo>
                  <a:pt x="382651" y="54768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1728034"/>
            <a:ext cx="427990" cy="612140"/>
          </a:xfrm>
          <a:custGeom>
            <a:avLst/>
            <a:gdLst/>
            <a:ahLst/>
            <a:cxnLst/>
            <a:rect l="l" t="t" r="r" b="b"/>
            <a:pathLst>
              <a:path w="427990" h="612139">
                <a:moveTo>
                  <a:pt x="0" y="0"/>
                </a:moveTo>
                <a:lnTo>
                  <a:pt x="427558" y="61196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0" y="1663776"/>
            <a:ext cx="473075" cy="676275"/>
          </a:xfrm>
          <a:custGeom>
            <a:avLst/>
            <a:gdLst/>
            <a:ahLst/>
            <a:cxnLst/>
            <a:rect l="l" t="t" r="r" b="b"/>
            <a:pathLst>
              <a:path w="473075" h="676275">
                <a:moveTo>
                  <a:pt x="0" y="0"/>
                </a:moveTo>
                <a:lnTo>
                  <a:pt x="472453" y="67622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0" y="1599516"/>
            <a:ext cx="517525" cy="741045"/>
          </a:xfrm>
          <a:custGeom>
            <a:avLst/>
            <a:gdLst/>
            <a:ahLst/>
            <a:cxnLst/>
            <a:rect l="l" t="t" r="r" b="b"/>
            <a:pathLst>
              <a:path w="517525" h="741044">
                <a:moveTo>
                  <a:pt x="0" y="0"/>
                </a:moveTo>
                <a:lnTo>
                  <a:pt x="517352" y="74048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0" y="1535243"/>
            <a:ext cx="562610" cy="805180"/>
          </a:xfrm>
          <a:custGeom>
            <a:avLst/>
            <a:gdLst/>
            <a:ahLst/>
            <a:cxnLst/>
            <a:rect l="l" t="t" r="r" b="b"/>
            <a:pathLst>
              <a:path w="562610" h="805180">
                <a:moveTo>
                  <a:pt x="0" y="0"/>
                </a:moveTo>
                <a:lnTo>
                  <a:pt x="562254" y="80475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0" y="1470985"/>
            <a:ext cx="607695" cy="869315"/>
          </a:xfrm>
          <a:custGeom>
            <a:avLst/>
            <a:gdLst/>
            <a:ahLst/>
            <a:cxnLst/>
            <a:rect l="l" t="t" r="r" b="b"/>
            <a:pathLst>
              <a:path w="607695" h="869314">
                <a:moveTo>
                  <a:pt x="0" y="0"/>
                </a:moveTo>
                <a:lnTo>
                  <a:pt x="607149" y="86901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326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1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30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579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28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4775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92652" y="1440002"/>
            <a:ext cx="603250" cy="862965"/>
          </a:xfrm>
          <a:custGeom>
            <a:avLst/>
            <a:gdLst/>
            <a:ahLst/>
            <a:cxnLst/>
            <a:rect l="l" t="t" r="r" b="b"/>
            <a:pathLst>
              <a:path w="603250" h="862964">
                <a:moveTo>
                  <a:pt x="0" y="0"/>
                </a:moveTo>
                <a:lnTo>
                  <a:pt x="602710" y="86266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7548" y="1440002"/>
            <a:ext cx="558165" cy="798830"/>
          </a:xfrm>
          <a:custGeom>
            <a:avLst/>
            <a:gdLst/>
            <a:ahLst/>
            <a:cxnLst/>
            <a:rect l="l" t="t" r="r" b="b"/>
            <a:pathLst>
              <a:path w="558165" h="798830">
                <a:moveTo>
                  <a:pt x="0" y="0"/>
                </a:moveTo>
                <a:lnTo>
                  <a:pt x="557814" y="7983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82454" y="1440002"/>
            <a:ext cx="513080" cy="734695"/>
          </a:xfrm>
          <a:custGeom>
            <a:avLst/>
            <a:gdLst/>
            <a:ahLst/>
            <a:cxnLst/>
            <a:rect l="l" t="t" r="r" b="b"/>
            <a:pathLst>
              <a:path w="513080" h="734694">
                <a:moveTo>
                  <a:pt x="0" y="0"/>
                </a:moveTo>
                <a:lnTo>
                  <a:pt x="512908" y="73412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27349" y="1440002"/>
            <a:ext cx="468630" cy="669925"/>
          </a:xfrm>
          <a:custGeom>
            <a:avLst/>
            <a:gdLst/>
            <a:ahLst/>
            <a:cxnLst/>
            <a:rect l="l" t="t" r="r" b="b"/>
            <a:pathLst>
              <a:path w="468630" h="669925">
                <a:moveTo>
                  <a:pt x="0" y="0"/>
                </a:moveTo>
                <a:lnTo>
                  <a:pt x="468012" y="66986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72255" y="1440002"/>
            <a:ext cx="423545" cy="605790"/>
          </a:xfrm>
          <a:custGeom>
            <a:avLst/>
            <a:gdLst/>
            <a:ahLst/>
            <a:cxnLst/>
            <a:rect l="l" t="t" r="r" b="b"/>
            <a:pathLst>
              <a:path w="423544" h="605789">
                <a:moveTo>
                  <a:pt x="0" y="0"/>
                </a:moveTo>
                <a:lnTo>
                  <a:pt x="423106" y="605594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7150" y="1440002"/>
            <a:ext cx="378460" cy="541655"/>
          </a:xfrm>
          <a:custGeom>
            <a:avLst/>
            <a:gdLst/>
            <a:ahLst/>
            <a:cxnLst/>
            <a:rect l="l" t="t" r="r" b="b"/>
            <a:pathLst>
              <a:path w="378459" h="541655">
                <a:moveTo>
                  <a:pt x="0" y="0"/>
                </a:moveTo>
                <a:lnTo>
                  <a:pt x="378212" y="541336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2046" y="1440002"/>
            <a:ext cx="333375" cy="477520"/>
          </a:xfrm>
          <a:custGeom>
            <a:avLst/>
            <a:gdLst/>
            <a:ahLst/>
            <a:cxnLst/>
            <a:rect l="l" t="t" r="r" b="b"/>
            <a:pathLst>
              <a:path w="333375" h="477519">
                <a:moveTo>
                  <a:pt x="0" y="0"/>
                </a:moveTo>
                <a:lnTo>
                  <a:pt x="333316" y="47707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6952" y="1440002"/>
            <a:ext cx="288925" cy="413384"/>
          </a:xfrm>
          <a:custGeom>
            <a:avLst/>
            <a:gdLst/>
            <a:ahLst/>
            <a:cxnLst/>
            <a:rect l="l" t="t" r="r" b="b"/>
            <a:pathLst>
              <a:path w="288925" h="413385">
                <a:moveTo>
                  <a:pt x="0" y="0"/>
                </a:moveTo>
                <a:lnTo>
                  <a:pt x="288410" y="41280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1847" y="1440002"/>
            <a:ext cx="243840" cy="348615"/>
          </a:xfrm>
          <a:custGeom>
            <a:avLst/>
            <a:gdLst/>
            <a:ahLst/>
            <a:cxnLst/>
            <a:rect l="l" t="t" r="r" b="b"/>
            <a:pathLst>
              <a:path w="243840" h="348614">
                <a:moveTo>
                  <a:pt x="0" y="0"/>
                </a:moveTo>
                <a:lnTo>
                  <a:pt x="243514" y="348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96753" y="1440002"/>
            <a:ext cx="198755" cy="284480"/>
          </a:xfrm>
          <a:custGeom>
            <a:avLst/>
            <a:gdLst/>
            <a:ahLst/>
            <a:cxnLst/>
            <a:rect l="l" t="t" r="r" b="b"/>
            <a:pathLst>
              <a:path w="198755" h="284480">
                <a:moveTo>
                  <a:pt x="0" y="0"/>
                </a:moveTo>
                <a:lnTo>
                  <a:pt x="198609" y="284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41648" y="1440002"/>
            <a:ext cx="154305" cy="220345"/>
          </a:xfrm>
          <a:custGeom>
            <a:avLst/>
            <a:gdLst/>
            <a:ahLst/>
            <a:cxnLst/>
            <a:rect l="l" t="t" r="r" b="b"/>
            <a:pathLst>
              <a:path w="154305" h="220344">
                <a:moveTo>
                  <a:pt x="0" y="0"/>
                </a:moveTo>
                <a:lnTo>
                  <a:pt x="153714" y="22001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6543" y="1440002"/>
            <a:ext cx="109220" cy="156210"/>
          </a:xfrm>
          <a:custGeom>
            <a:avLst/>
            <a:gdLst/>
            <a:ahLst/>
            <a:cxnLst/>
            <a:rect l="l" t="t" r="r" b="b"/>
            <a:pathLst>
              <a:path w="109219" h="156209">
                <a:moveTo>
                  <a:pt x="0" y="0"/>
                </a:moveTo>
                <a:lnTo>
                  <a:pt x="108818" y="1557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31449" y="1440002"/>
            <a:ext cx="64135" cy="92075"/>
          </a:xfrm>
          <a:custGeom>
            <a:avLst/>
            <a:gdLst/>
            <a:ahLst/>
            <a:cxnLst/>
            <a:rect l="l" t="t" r="r" b="b"/>
            <a:pathLst>
              <a:path w="64134" h="92075">
                <a:moveTo>
                  <a:pt x="0" y="0"/>
                </a:moveTo>
                <a:lnTo>
                  <a:pt x="63912" y="9147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76345" y="1440002"/>
            <a:ext cx="19050" cy="27305"/>
          </a:xfrm>
          <a:custGeom>
            <a:avLst/>
            <a:gdLst/>
            <a:ahLst/>
            <a:cxnLst/>
            <a:rect l="l" t="t" r="r" b="b"/>
            <a:pathLst>
              <a:path w="19050" h="27305">
                <a:moveTo>
                  <a:pt x="0" y="0"/>
                </a:moveTo>
                <a:lnTo>
                  <a:pt x="19017" y="2721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953006" y="1117587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41" y="0"/>
                </a:lnTo>
              </a:path>
            </a:pathLst>
          </a:custGeom>
          <a:ln w="1407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003844" y="1084707"/>
            <a:ext cx="16510" cy="26034"/>
          </a:xfrm>
          <a:custGeom>
            <a:avLst/>
            <a:gdLst/>
            <a:ahLst/>
            <a:cxnLst/>
            <a:rect l="l" t="t" r="r" b="b"/>
            <a:pathLst>
              <a:path w="16509" h="26034">
                <a:moveTo>
                  <a:pt x="15925" y="0"/>
                </a:moveTo>
                <a:lnTo>
                  <a:pt x="0" y="0"/>
                </a:lnTo>
                <a:lnTo>
                  <a:pt x="0" y="25844"/>
                </a:lnTo>
                <a:lnTo>
                  <a:pt x="15925" y="25844"/>
                </a:lnTo>
                <a:lnTo>
                  <a:pt x="159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962493" y="1078166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962493" y="1044511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69">
                <a:moveTo>
                  <a:pt x="0" y="26670"/>
                </a:moveTo>
                <a:lnTo>
                  <a:pt x="15646" y="26670"/>
                </a:lnTo>
                <a:lnTo>
                  <a:pt x="15646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62493" y="1037526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6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962493" y="1011491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0" y="19049"/>
                </a:moveTo>
                <a:lnTo>
                  <a:pt x="15646" y="19049"/>
                </a:lnTo>
                <a:lnTo>
                  <a:pt x="15646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045475" y="1044066"/>
            <a:ext cx="15875" cy="27305"/>
          </a:xfrm>
          <a:custGeom>
            <a:avLst/>
            <a:gdLst/>
            <a:ahLst/>
            <a:cxnLst/>
            <a:rect l="l" t="t" r="r" b="b"/>
            <a:pathLst>
              <a:path w="15875" h="27305">
                <a:moveTo>
                  <a:pt x="15798" y="0"/>
                </a:moveTo>
                <a:lnTo>
                  <a:pt x="0" y="0"/>
                </a:lnTo>
                <a:lnTo>
                  <a:pt x="0" y="26847"/>
                </a:lnTo>
                <a:lnTo>
                  <a:pt x="15798" y="26847"/>
                </a:lnTo>
                <a:lnTo>
                  <a:pt x="1579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045475" y="1011478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5798" y="0"/>
                </a:moveTo>
                <a:lnTo>
                  <a:pt x="0" y="0"/>
                </a:lnTo>
                <a:lnTo>
                  <a:pt x="0" y="18808"/>
                </a:lnTo>
                <a:lnTo>
                  <a:pt x="15798" y="18808"/>
                </a:lnTo>
                <a:lnTo>
                  <a:pt x="1579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083410" y="1006017"/>
            <a:ext cx="113664" cy="125730"/>
          </a:xfrm>
          <a:custGeom>
            <a:avLst/>
            <a:gdLst/>
            <a:ahLst/>
            <a:cxnLst/>
            <a:rect l="l" t="t" r="r" b="b"/>
            <a:pathLst>
              <a:path w="113665" h="125730">
                <a:moveTo>
                  <a:pt x="62890" y="3733"/>
                </a:moveTo>
                <a:lnTo>
                  <a:pt x="0" y="3733"/>
                </a:lnTo>
                <a:lnTo>
                  <a:pt x="0" y="17945"/>
                </a:lnTo>
                <a:lnTo>
                  <a:pt x="46951" y="17945"/>
                </a:lnTo>
                <a:lnTo>
                  <a:pt x="46951" y="70789"/>
                </a:lnTo>
                <a:lnTo>
                  <a:pt x="62890" y="70789"/>
                </a:lnTo>
                <a:lnTo>
                  <a:pt x="62890" y="3733"/>
                </a:lnTo>
                <a:close/>
              </a:path>
              <a:path w="113665" h="125730">
                <a:moveTo>
                  <a:pt x="24409" y="78689"/>
                </a:moveTo>
                <a:lnTo>
                  <a:pt x="8470" y="78689"/>
                </a:lnTo>
                <a:lnTo>
                  <a:pt x="8470" y="125488"/>
                </a:lnTo>
                <a:lnTo>
                  <a:pt x="113436" y="125488"/>
                </a:lnTo>
                <a:lnTo>
                  <a:pt x="113436" y="111417"/>
                </a:lnTo>
                <a:lnTo>
                  <a:pt x="24409" y="111417"/>
                </a:lnTo>
                <a:lnTo>
                  <a:pt x="24409" y="78689"/>
                </a:lnTo>
                <a:close/>
              </a:path>
              <a:path w="113665" h="125730">
                <a:moveTo>
                  <a:pt x="110845" y="0"/>
                </a:moveTo>
                <a:lnTo>
                  <a:pt x="94907" y="0"/>
                </a:lnTo>
                <a:lnTo>
                  <a:pt x="94907" y="30581"/>
                </a:lnTo>
                <a:lnTo>
                  <a:pt x="73939" y="30581"/>
                </a:lnTo>
                <a:lnTo>
                  <a:pt x="73939" y="44513"/>
                </a:lnTo>
                <a:lnTo>
                  <a:pt x="94907" y="44513"/>
                </a:lnTo>
                <a:lnTo>
                  <a:pt x="94907" y="81991"/>
                </a:lnTo>
                <a:lnTo>
                  <a:pt x="110845" y="81991"/>
                </a:lnTo>
                <a:lnTo>
                  <a:pt x="11084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215058" y="1075728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28" y="0"/>
                </a:lnTo>
              </a:path>
            </a:pathLst>
          </a:custGeom>
          <a:ln w="1363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265883" y="1057706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09" h="11430">
                <a:moveTo>
                  <a:pt x="15938" y="0"/>
                </a:moveTo>
                <a:lnTo>
                  <a:pt x="0" y="0"/>
                </a:lnTo>
                <a:lnTo>
                  <a:pt x="0" y="11201"/>
                </a:lnTo>
                <a:lnTo>
                  <a:pt x="15938" y="11201"/>
                </a:lnTo>
                <a:lnTo>
                  <a:pt x="1593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224532" y="1051128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24532" y="1033348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30">
                <a:moveTo>
                  <a:pt x="0" y="11429"/>
                </a:moveTo>
                <a:lnTo>
                  <a:pt x="15646" y="11429"/>
                </a:lnTo>
                <a:lnTo>
                  <a:pt x="156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24532" y="1026363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224532" y="1007948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30">
                <a:moveTo>
                  <a:pt x="0" y="11429"/>
                </a:moveTo>
                <a:lnTo>
                  <a:pt x="15646" y="11429"/>
                </a:lnTo>
                <a:lnTo>
                  <a:pt x="156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07514" y="1032725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5">
                <a:moveTo>
                  <a:pt x="15798" y="0"/>
                </a:moveTo>
                <a:lnTo>
                  <a:pt x="0" y="0"/>
                </a:lnTo>
                <a:lnTo>
                  <a:pt x="0" y="11633"/>
                </a:lnTo>
                <a:lnTo>
                  <a:pt x="15798" y="11633"/>
                </a:lnTo>
                <a:lnTo>
                  <a:pt x="1579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307514" y="1007605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5">
                <a:moveTo>
                  <a:pt x="15798" y="0"/>
                </a:moveTo>
                <a:lnTo>
                  <a:pt x="0" y="0"/>
                </a:lnTo>
                <a:lnTo>
                  <a:pt x="0" y="11912"/>
                </a:lnTo>
                <a:lnTo>
                  <a:pt x="15798" y="11912"/>
                </a:lnTo>
                <a:lnTo>
                  <a:pt x="1579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307375" y="1107008"/>
            <a:ext cx="16510" cy="27940"/>
          </a:xfrm>
          <a:custGeom>
            <a:avLst/>
            <a:gdLst/>
            <a:ahLst/>
            <a:cxnLst/>
            <a:rect l="l" t="t" r="r" b="b"/>
            <a:pathLst>
              <a:path w="16509" h="27940">
                <a:moveTo>
                  <a:pt x="0" y="27940"/>
                </a:moveTo>
                <a:lnTo>
                  <a:pt x="15938" y="27940"/>
                </a:lnTo>
                <a:lnTo>
                  <a:pt x="15938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221509" y="110002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803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345665" y="1006017"/>
            <a:ext cx="114300" cy="128270"/>
          </a:xfrm>
          <a:custGeom>
            <a:avLst/>
            <a:gdLst/>
            <a:ahLst/>
            <a:cxnLst/>
            <a:rect l="l" t="t" r="r" b="b"/>
            <a:pathLst>
              <a:path w="114300" h="128269">
                <a:moveTo>
                  <a:pt x="47243" y="21971"/>
                </a:moveTo>
                <a:lnTo>
                  <a:pt x="35750" y="21971"/>
                </a:lnTo>
                <a:lnTo>
                  <a:pt x="0" y="106680"/>
                </a:lnTo>
                <a:lnTo>
                  <a:pt x="14363" y="112712"/>
                </a:lnTo>
                <a:lnTo>
                  <a:pt x="41490" y="46240"/>
                </a:lnTo>
                <a:lnTo>
                  <a:pt x="57565" y="46240"/>
                </a:lnTo>
                <a:lnTo>
                  <a:pt x="47243" y="21971"/>
                </a:lnTo>
                <a:close/>
              </a:path>
              <a:path w="114300" h="128269">
                <a:moveTo>
                  <a:pt x="57565" y="46240"/>
                </a:moveTo>
                <a:lnTo>
                  <a:pt x="41490" y="46240"/>
                </a:lnTo>
                <a:lnTo>
                  <a:pt x="68770" y="111709"/>
                </a:lnTo>
                <a:lnTo>
                  <a:pt x="82842" y="105676"/>
                </a:lnTo>
                <a:lnTo>
                  <a:pt x="57565" y="46240"/>
                </a:lnTo>
                <a:close/>
              </a:path>
              <a:path w="114300" h="128269">
                <a:moveTo>
                  <a:pt x="79400" y="7899"/>
                </a:moveTo>
                <a:lnTo>
                  <a:pt x="3009" y="7899"/>
                </a:lnTo>
                <a:lnTo>
                  <a:pt x="3009" y="21971"/>
                </a:lnTo>
                <a:lnTo>
                  <a:pt x="79400" y="21971"/>
                </a:lnTo>
                <a:lnTo>
                  <a:pt x="79400" y="7899"/>
                </a:lnTo>
                <a:close/>
              </a:path>
              <a:path w="114300" h="128269">
                <a:moveTo>
                  <a:pt x="113995" y="0"/>
                </a:moveTo>
                <a:lnTo>
                  <a:pt x="98056" y="0"/>
                </a:lnTo>
                <a:lnTo>
                  <a:pt x="98056" y="128079"/>
                </a:lnTo>
                <a:lnTo>
                  <a:pt x="113995" y="128079"/>
                </a:lnTo>
                <a:lnTo>
                  <a:pt x="1139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29383" y="1100988"/>
            <a:ext cx="16510" cy="33020"/>
          </a:xfrm>
          <a:custGeom>
            <a:avLst/>
            <a:gdLst/>
            <a:ahLst/>
            <a:cxnLst/>
            <a:rect l="l" t="t" r="r" b="b"/>
            <a:pathLst>
              <a:path w="16509" h="33019">
                <a:moveTo>
                  <a:pt x="15938" y="0"/>
                </a:moveTo>
                <a:lnTo>
                  <a:pt x="0" y="0"/>
                </a:lnTo>
                <a:lnTo>
                  <a:pt x="0" y="33019"/>
                </a:lnTo>
                <a:lnTo>
                  <a:pt x="15938" y="33019"/>
                </a:lnTo>
                <a:lnTo>
                  <a:pt x="1593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78558" y="1093952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28" y="0"/>
                </a:lnTo>
              </a:path>
            </a:pathLst>
          </a:custGeom>
          <a:ln w="1407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88032" y="1062151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88032" y="1038656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659" y="16509"/>
                </a:lnTo>
                <a:lnTo>
                  <a:pt x="1565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488032" y="1031671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88032" y="1008176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659" y="16510"/>
                </a:lnTo>
                <a:lnTo>
                  <a:pt x="1565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71026" y="1038097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80">
                <a:moveTo>
                  <a:pt x="15786" y="0"/>
                </a:moveTo>
                <a:lnTo>
                  <a:pt x="0" y="0"/>
                </a:lnTo>
                <a:lnTo>
                  <a:pt x="0" y="17653"/>
                </a:lnTo>
                <a:lnTo>
                  <a:pt x="15786" y="17653"/>
                </a:lnTo>
                <a:lnTo>
                  <a:pt x="1578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71026" y="1008087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15786" y="0"/>
                </a:moveTo>
                <a:lnTo>
                  <a:pt x="0" y="0"/>
                </a:lnTo>
                <a:lnTo>
                  <a:pt x="0" y="16230"/>
                </a:lnTo>
                <a:lnTo>
                  <a:pt x="15786" y="16230"/>
                </a:lnTo>
                <a:lnTo>
                  <a:pt x="1578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53909" y="909510"/>
            <a:ext cx="313055" cy="307340"/>
          </a:xfrm>
          <a:custGeom>
            <a:avLst/>
            <a:gdLst/>
            <a:ahLst/>
            <a:cxnLst/>
            <a:rect l="l" t="t" r="r" b="b"/>
            <a:pathLst>
              <a:path w="313054" h="307340">
                <a:moveTo>
                  <a:pt x="160248" y="0"/>
                </a:moveTo>
                <a:lnTo>
                  <a:pt x="109606" y="8169"/>
                </a:lnTo>
                <a:lnTo>
                  <a:pt x="65617" y="30918"/>
                </a:lnTo>
                <a:lnTo>
                  <a:pt x="30925" y="65609"/>
                </a:lnTo>
                <a:lnTo>
                  <a:pt x="8171" y="109602"/>
                </a:lnTo>
                <a:lnTo>
                  <a:pt x="0" y="160261"/>
                </a:lnTo>
                <a:lnTo>
                  <a:pt x="6567" y="205909"/>
                </a:lnTo>
                <a:lnTo>
                  <a:pt x="25150" y="246122"/>
                </a:lnTo>
                <a:lnTo>
                  <a:pt x="54071" y="278195"/>
                </a:lnTo>
                <a:lnTo>
                  <a:pt x="91649" y="299422"/>
                </a:lnTo>
                <a:lnTo>
                  <a:pt x="136207" y="307098"/>
                </a:lnTo>
                <a:lnTo>
                  <a:pt x="179637" y="300804"/>
                </a:lnTo>
                <a:lnTo>
                  <a:pt x="215088" y="283298"/>
                </a:lnTo>
                <a:lnTo>
                  <a:pt x="242351" y="256649"/>
                </a:lnTo>
                <a:lnTo>
                  <a:pt x="261213" y="222923"/>
                </a:lnTo>
                <a:lnTo>
                  <a:pt x="265828" y="202340"/>
                </a:lnTo>
                <a:lnTo>
                  <a:pt x="264687" y="191084"/>
                </a:lnTo>
                <a:lnTo>
                  <a:pt x="113410" y="191084"/>
                </a:lnTo>
                <a:lnTo>
                  <a:pt x="93526" y="187578"/>
                </a:lnTo>
                <a:lnTo>
                  <a:pt x="58877" y="149720"/>
                </a:lnTo>
                <a:lnTo>
                  <a:pt x="55651" y="135458"/>
                </a:lnTo>
                <a:lnTo>
                  <a:pt x="55651" y="126123"/>
                </a:lnTo>
                <a:lnTo>
                  <a:pt x="64873" y="88299"/>
                </a:lnTo>
                <a:lnTo>
                  <a:pt x="90736" y="54121"/>
                </a:lnTo>
                <a:lnTo>
                  <a:pt x="130537" y="29372"/>
                </a:lnTo>
                <a:lnTo>
                  <a:pt x="181571" y="19837"/>
                </a:lnTo>
                <a:lnTo>
                  <a:pt x="233514" y="19837"/>
                </a:lnTo>
                <a:lnTo>
                  <a:pt x="210563" y="8060"/>
                </a:lnTo>
                <a:lnTo>
                  <a:pt x="160248" y="0"/>
                </a:lnTo>
                <a:close/>
              </a:path>
              <a:path w="313054" h="307340">
                <a:moveTo>
                  <a:pt x="218787" y="139397"/>
                </a:moveTo>
                <a:lnTo>
                  <a:pt x="196891" y="139541"/>
                </a:lnTo>
                <a:lnTo>
                  <a:pt x="176656" y="148305"/>
                </a:lnTo>
                <a:lnTo>
                  <a:pt x="160337" y="165150"/>
                </a:lnTo>
                <a:lnTo>
                  <a:pt x="147854" y="178932"/>
                </a:lnTo>
                <a:lnTo>
                  <a:pt x="134512" y="186766"/>
                </a:lnTo>
                <a:lnTo>
                  <a:pt x="122350" y="190275"/>
                </a:lnTo>
                <a:lnTo>
                  <a:pt x="113410" y="191084"/>
                </a:lnTo>
                <a:lnTo>
                  <a:pt x="264687" y="191084"/>
                </a:lnTo>
                <a:lnTo>
                  <a:pt x="263750" y="181838"/>
                </a:lnTo>
                <a:lnTo>
                  <a:pt x="255123" y="163251"/>
                </a:lnTo>
                <a:lnTo>
                  <a:pt x="240093" y="148412"/>
                </a:lnTo>
                <a:lnTo>
                  <a:pt x="218787" y="139397"/>
                </a:lnTo>
                <a:close/>
              </a:path>
              <a:path w="313054" h="307340">
                <a:moveTo>
                  <a:pt x="233514" y="19837"/>
                </a:moveTo>
                <a:lnTo>
                  <a:pt x="181571" y="19837"/>
                </a:lnTo>
                <a:lnTo>
                  <a:pt x="232551" y="29393"/>
                </a:lnTo>
                <a:lnTo>
                  <a:pt x="271340" y="52830"/>
                </a:lnTo>
                <a:lnTo>
                  <a:pt x="297963" y="82304"/>
                </a:lnTo>
                <a:lnTo>
                  <a:pt x="312445" y="109969"/>
                </a:lnTo>
                <a:lnTo>
                  <a:pt x="311873" y="108267"/>
                </a:lnTo>
                <a:lnTo>
                  <a:pt x="288955" y="64781"/>
                </a:lnTo>
                <a:lnTo>
                  <a:pt x="254325" y="30516"/>
                </a:lnTo>
                <a:lnTo>
                  <a:pt x="233514" y="19837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09573" y="929347"/>
            <a:ext cx="265430" cy="291465"/>
          </a:xfrm>
          <a:custGeom>
            <a:avLst/>
            <a:gdLst/>
            <a:ahLst/>
            <a:cxnLst/>
            <a:rect l="l" t="t" r="r" b="b"/>
            <a:pathLst>
              <a:path w="265429" h="291465">
                <a:moveTo>
                  <a:pt x="207661" y="28486"/>
                </a:moveTo>
                <a:lnTo>
                  <a:pt x="107746" y="28486"/>
                </a:lnTo>
                <a:lnTo>
                  <a:pt x="149510" y="35222"/>
                </a:lnTo>
                <a:lnTo>
                  <a:pt x="185781" y="53979"/>
                </a:lnTo>
                <a:lnTo>
                  <a:pt x="214384" y="82582"/>
                </a:lnTo>
                <a:lnTo>
                  <a:pt x="233141" y="118853"/>
                </a:lnTo>
                <a:lnTo>
                  <a:pt x="239877" y="160616"/>
                </a:lnTo>
                <a:lnTo>
                  <a:pt x="233986" y="201793"/>
                </a:lnTo>
                <a:lnTo>
                  <a:pt x="217438" y="238394"/>
                </a:lnTo>
                <a:lnTo>
                  <a:pt x="191919" y="268733"/>
                </a:lnTo>
                <a:lnTo>
                  <a:pt x="159118" y="291122"/>
                </a:lnTo>
                <a:lnTo>
                  <a:pt x="201669" y="267941"/>
                </a:lnTo>
                <a:lnTo>
                  <a:pt x="235110" y="233427"/>
                </a:lnTo>
                <a:lnTo>
                  <a:pt x="256989" y="190095"/>
                </a:lnTo>
                <a:lnTo>
                  <a:pt x="264833" y="140423"/>
                </a:lnTo>
                <a:lnTo>
                  <a:pt x="264414" y="128421"/>
                </a:lnTo>
                <a:lnTo>
                  <a:pt x="244296" y="65445"/>
                </a:lnTo>
                <a:lnTo>
                  <a:pt x="217836" y="34856"/>
                </a:lnTo>
                <a:lnTo>
                  <a:pt x="207661" y="28486"/>
                </a:lnTo>
                <a:close/>
              </a:path>
              <a:path w="265429" h="291465">
                <a:moveTo>
                  <a:pt x="125920" y="0"/>
                </a:moveTo>
                <a:lnTo>
                  <a:pt x="74886" y="9535"/>
                </a:lnTo>
                <a:lnTo>
                  <a:pt x="35085" y="34285"/>
                </a:lnTo>
                <a:lnTo>
                  <a:pt x="9221" y="68467"/>
                </a:lnTo>
                <a:lnTo>
                  <a:pt x="0" y="106299"/>
                </a:lnTo>
                <a:lnTo>
                  <a:pt x="0" y="115620"/>
                </a:lnTo>
                <a:lnTo>
                  <a:pt x="558" y="119811"/>
                </a:lnTo>
                <a:lnTo>
                  <a:pt x="2857" y="128587"/>
                </a:lnTo>
                <a:lnTo>
                  <a:pt x="1905" y="124752"/>
                </a:lnTo>
                <a:lnTo>
                  <a:pt x="1384" y="120904"/>
                </a:lnTo>
                <a:lnTo>
                  <a:pt x="10422" y="81206"/>
                </a:lnTo>
                <a:lnTo>
                  <a:pt x="68383" y="34975"/>
                </a:lnTo>
                <a:lnTo>
                  <a:pt x="107746" y="28486"/>
                </a:lnTo>
                <a:lnTo>
                  <a:pt x="207661" y="28486"/>
                </a:lnTo>
                <a:lnTo>
                  <a:pt x="178385" y="10156"/>
                </a:lnTo>
                <a:lnTo>
                  <a:pt x="125920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3677297" y="2941028"/>
            <a:ext cx="5935345" cy="285526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1장	</a:t>
            </a:r>
            <a:r>
              <a:rPr sz="2500" spc="-300" dirty="0">
                <a:solidFill>
                  <a:srgbClr val="231F20"/>
                </a:solidFill>
                <a:latin typeface="Dotum"/>
                <a:cs typeface="Dotum"/>
              </a:rPr>
              <a:t>들어가며</a:t>
            </a:r>
            <a:endParaRPr sz="2500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2장	</a:t>
            </a:r>
            <a:r>
              <a:rPr sz="2500" spc="-285" dirty="0">
                <a:solidFill>
                  <a:srgbClr val="231F20"/>
                </a:solidFill>
                <a:latin typeface="Dotum"/>
                <a:cs typeface="Dotum"/>
              </a:rPr>
              <a:t>아동학대의</a:t>
            </a:r>
            <a:r>
              <a:rPr sz="2500" spc="-31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500" spc="-300" dirty="0">
                <a:solidFill>
                  <a:srgbClr val="231F20"/>
                </a:solidFill>
                <a:latin typeface="Dotum"/>
                <a:cs typeface="Dotum"/>
              </a:rPr>
              <a:t>이해</a:t>
            </a:r>
            <a:endParaRPr sz="2500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3장	</a:t>
            </a:r>
            <a:r>
              <a:rPr lang="ko-KR" altLang="en-US" sz="2500" spc="-290" dirty="0">
                <a:solidFill>
                  <a:srgbClr val="231F20"/>
                </a:solidFill>
                <a:latin typeface="Dotum"/>
                <a:cs typeface="Dotum"/>
              </a:rPr>
              <a:t> 아</a:t>
            </a:r>
            <a:r>
              <a:rPr lang="ko-KR" altLang="en-US" sz="2500" spc="-29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동학대 대응체계 </a:t>
            </a:r>
            <a:r>
              <a:rPr sz="2500" spc="-225" dirty="0">
                <a:solidFill>
                  <a:srgbClr val="231F20"/>
                </a:solidFill>
                <a:latin typeface="Dotum"/>
                <a:cs typeface="Dotum"/>
              </a:rPr>
              <a:t>및</a:t>
            </a:r>
            <a:r>
              <a:rPr sz="2500" spc="-40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500" spc="-300" dirty="0">
                <a:solidFill>
                  <a:srgbClr val="231F20"/>
                </a:solidFill>
                <a:latin typeface="Dotum"/>
                <a:cs typeface="Dotum"/>
              </a:rPr>
              <a:t>사례개입과정</a:t>
            </a:r>
            <a:endParaRPr sz="2500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4장	</a:t>
            </a:r>
            <a:r>
              <a:rPr sz="2500" spc="-280" dirty="0" err="1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아동학대</a:t>
            </a:r>
            <a:r>
              <a:rPr sz="2500" spc="-31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</a:t>
            </a:r>
            <a:r>
              <a:rPr sz="2500" spc="-300" dirty="0" err="1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신고의무</a:t>
            </a:r>
            <a:r>
              <a:rPr lang="ko-KR" altLang="en-US" sz="2500" spc="-30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와 아동학대예방교육</a:t>
            </a:r>
            <a:endParaRPr dirty="0">
              <a:latin typeface="돋움" panose="020B0600000101010101" pitchFamily="50" charset="-127"/>
              <a:ea typeface="돋움" panose="020B0600000101010101" pitchFamily="50" charset="-127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5장	</a:t>
            </a:r>
            <a:r>
              <a:rPr sz="2500" spc="-285" dirty="0">
                <a:solidFill>
                  <a:srgbClr val="231F20"/>
                </a:solidFill>
                <a:latin typeface="Dotum"/>
                <a:cs typeface="Dotum"/>
              </a:rPr>
              <a:t>아동학대의 </a:t>
            </a:r>
            <a:r>
              <a:rPr sz="2500" spc="-260" dirty="0">
                <a:solidFill>
                  <a:srgbClr val="231F20"/>
                </a:solidFill>
                <a:latin typeface="Dotum"/>
                <a:cs typeface="Dotum"/>
              </a:rPr>
              <a:t>발견 </a:t>
            </a:r>
            <a:r>
              <a:rPr sz="2500" spc="-225" dirty="0">
                <a:solidFill>
                  <a:srgbClr val="231F20"/>
                </a:solidFill>
                <a:latin typeface="Dotum"/>
                <a:cs typeface="Dotum"/>
              </a:rPr>
              <a:t>및</a:t>
            </a:r>
            <a:r>
              <a:rPr sz="2500" spc="-38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500" spc="-300" dirty="0" err="1">
                <a:solidFill>
                  <a:srgbClr val="231F20"/>
                </a:solidFill>
                <a:latin typeface="Dotum"/>
                <a:cs typeface="Dotum"/>
              </a:rPr>
              <a:t>신고</a:t>
            </a:r>
            <a:endParaRPr sz="2500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6장	</a:t>
            </a:r>
            <a:r>
              <a:rPr sz="2500" spc="25" dirty="0">
                <a:solidFill>
                  <a:srgbClr val="231F20"/>
                </a:solidFill>
                <a:latin typeface="Dotum"/>
                <a:cs typeface="Dotum"/>
              </a:rPr>
              <a:t>Q </a:t>
            </a:r>
            <a:r>
              <a:rPr sz="2500" spc="-10" dirty="0">
                <a:solidFill>
                  <a:srgbClr val="231F20"/>
                </a:solidFill>
                <a:latin typeface="Dotum"/>
                <a:cs typeface="Dotum"/>
              </a:rPr>
              <a:t>&amp;</a:t>
            </a:r>
            <a:r>
              <a:rPr sz="2500" spc="-64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500" spc="90" dirty="0">
                <a:solidFill>
                  <a:srgbClr val="231F20"/>
                </a:solidFill>
                <a:latin typeface="Dotum"/>
                <a:cs typeface="Dotum"/>
              </a:rPr>
              <a:t>A</a:t>
            </a:r>
            <a:endParaRPr sz="2500" dirty="0">
              <a:latin typeface="Dotum"/>
              <a:cs typeface="Dotum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4" name="그림 2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98" y="879969"/>
            <a:ext cx="1407047" cy="3744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780697" y="4599009"/>
            <a:ext cx="6301761" cy="554016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ko-KR" altLang="en-US" sz="3000" b="1" dirty="0">
                <a:solidFill>
                  <a:srgbClr val="FFFFFF"/>
                </a:solidFill>
              </a:rPr>
              <a:t>아동학대 대응체계 및 사례개입 과정</a:t>
            </a:r>
            <a:endParaRPr lang="ko-KR" altLang="ko-KR" sz="3000" b="1" dirty="0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766558" y="720266"/>
            <a:ext cx="3485142" cy="3702461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  <a:gd name="connsiteX13" fmla="*/ 0 w 0"/>
              <a:gd name="connsiteY13" fmla="*/ 0 w 0"/>
              <a:gd name="connsiteX14" fmla="*/ 0 w 0"/>
              <a:gd name="connsiteY14" fmla="*/ 0 w 0"/>
              <a:gd name="connsiteX15" fmla="*/ 0 w 0"/>
              <a:gd name="connsiteY15" fmla="*/ 0 w 0"/>
              <a:gd name="connsiteX16" fmla="*/ 0 w 0"/>
              <a:gd name="connsiteY16" fmla="*/ 0 w 0"/>
              <a:gd name="connsiteX17" fmla="*/ 0 w 0"/>
              <a:gd name="connsiteY17" fmla="*/ 0 w 0"/>
              <a:gd name="connsiteX18" fmla="*/ 0 w 0"/>
              <a:gd name="connsiteY18" fmla="*/ 0 w 0"/>
              <a:gd name="connsiteX19" fmla="*/ 0 w 0"/>
              <a:gd name="connsiteY19" fmla="*/ 0 w 0"/>
              <a:gd name="connsiteX20" fmla="*/ 0 w 0"/>
              <a:gd name="connsiteY20" fmla="*/ 0 w 0"/>
              <a:gd name="connsiteX21" fmla="*/ 0 w 0"/>
              <a:gd name="connsiteY21" fmla="*/ 0 w 0"/>
              <a:gd name="connsiteX22" fmla="*/ 0 w 0"/>
              <a:gd name="connsiteY22" fmla="*/ 0 w 0"/>
              <a:gd name="connsiteX23" fmla="*/ 0 w 0"/>
              <a:gd name="connsiteY23" fmla="*/ 0 w 0"/>
              <a:gd name="connsiteX24" fmla="*/ 0 w 0"/>
              <a:gd name="connsiteY24" fmla="*/ 0 w 0"/>
              <a:gd name="connsiteX25" fmla="*/ 0 w 0"/>
              <a:gd name="connsiteY25" fmla="*/ 0 w 0"/>
              <a:gd name="connsiteX26" fmla="*/ 0 w 0"/>
              <a:gd name="connsiteY2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4625" h="3700907">
                <a:moveTo>
                  <a:pt x="1398017" y="541909"/>
                </a:moveTo>
                <a:cubicBezTo>
                  <a:pt x="1394715" y="679704"/>
                  <a:pt x="1442086" y="805688"/>
                  <a:pt x="1522350" y="903859"/>
                </a:cubicBezTo>
                <a:cubicBezTo>
                  <a:pt x="1751458" y="1238250"/>
                  <a:pt x="1646302" y="1288923"/>
                  <a:pt x="1496442" y="1328673"/>
                </a:cubicBezTo>
                <a:cubicBezTo>
                  <a:pt x="1442086" y="1343532"/>
                  <a:pt x="1057530" y="1371092"/>
                  <a:pt x="482473" y="1142746"/>
                </a:cubicBezTo>
                <a:cubicBezTo>
                  <a:pt x="353569" y="1091438"/>
                  <a:pt x="26162" y="1086612"/>
                  <a:pt x="0" y="1370329"/>
                </a:cubicBezTo>
                <a:cubicBezTo>
                  <a:pt x="-18923" y="1583817"/>
                  <a:pt x="170561" y="1709928"/>
                  <a:pt x="329693" y="1762887"/>
                </a:cubicBezTo>
                <a:cubicBezTo>
                  <a:pt x="433452" y="1797938"/>
                  <a:pt x="886842" y="1947418"/>
                  <a:pt x="1229487" y="2018664"/>
                </a:cubicBezTo>
                <a:cubicBezTo>
                  <a:pt x="1400430" y="2054098"/>
                  <a:pt x="1402208" y="2250059"/>
                  <a:pt x="1350011" y="2351405"/>
                </a:cubicBezTo>
                <a:cubicBezTo>
                  <a:pt x="1199262" y="2642235"/>
                  <a:pt x="989712" y="2953131"/>
                  <a:pt x="874777" y="3144520"/>
                </a:cubicBezTo>
                <a:cubicBezTo>
                  <a:pt x="765176" y="3327146"/>
                  <a:pt x="753238" y="3629787"/>
                  <a:pt x="932054" y="3700907"/>
                </a:cubicBezTo>
                <a:cubicBezTo>
                  <a:pt x="1153288" y="3789426"/>
                  <a:pt x="1313689" y="3633343"/>
                  <a:pt x="1421893" y="3448431"/>
                </a:cubicBezTo>
                <a:cubicBezTo>
                  <a:pt x="1581151" y="3176777"/>
                  <a:pt x="1767206" y="2838450"/>
                  <a:pt x="1814831" y="2732278"/>
                </a:cubicBezTo>
                <a:cubicBezTo>
                  <a:pt x="1896619" y="2547874"/>
                  <a:pt x="1999616" y="2606166"/>
                  <a:pt x="1991742" y="2736723"/>
                </a:cubicBezTo>
                <a:cubicBezTo>
                  <a:pt x="1985011" y="2835910"/>
                  <a:pt x="1949450" y="3238500"/>
                  <a:pt x="1951863" y="3422650"/>
                </a:cubicBezTo>
                <a:cubicBezTo>
                  <a:pt x="1954658" y="3603117"/>
                  <a:pt x="2076070" y="3697986"/>
                  <a:pt x="2201037" y="3696462"/>
                </a:cubicBezTo>
                <a:cubicBezTo>
                  <a:pt x="2470786" y="3694176"/>
                  <a:pt x="2473834" y="3545840"/>
                  <a:pt x="2505838" y="3233674"/>
                </a:cubicBezTo>
                <a:cubicBezTo>
                  <a:pt x="2528063" y="3021203"/>
                  <a:pt x="2526793" y="2833370"/>
                  <a:pt x="2550034" y="2472817"/>
                </a:cubicBezTo>
                <a:cubicBezTo>
                  <a:pt x="2565020" y="2235581"/>
                  <a:pt x="2564385" y="1916049"/>
                  <a:pt x="2738248" y="1814195"/>
                </a:cubicBezTo>
                <a:cubicBezTo>
                  <a:pt x="2916175" y="1709928"/>
                  <a:pt x="3109088" y="1603120"/>
                  <a:pt x="3240279" y="1511681"/>
                </a:cubicBezTo>
                <a:cubicBezTo>
                  <a:pt x="3419095" y="1387220"/>
                  <a:pt x="3493644" y="1282064"/>
                  <a:pt x="3484627" y="1117473"/>
                </a:cubicBezTo>
                <a:cubicBezTo>
                  <a:pt x="3476752" y="969518"/>
                  <a:pt x="3349118" y="828167"/>
                  <a:pt x="3069337" y="990600"/>
                </a:cubicBezTo>
                <a:cubicBezTo>
                  <a:pt x="2591563" y="1265301"/>
                  <a:pt x="2439289" y="1240790"/>
                  <a:pt x="2439289" y="1240790"/>
                </a:cubicBezTo>
                <a:cubicBezTo>
                  <a:pt x="2292478" y="1229613"/>
                  <a:pt x="2295145" y="1126617"/>
                  <a:pt x="2405888" y="902462"/>
                </a:cubicBezTo>
                <a:cubicBezTo>
                  <a:pt x="2479168" y="748411"/>
                  <a:pt x="2494535" y="667893"/>
                  <a:pt x="2495170" y="539242"/>
                </a:cubicBezTo>
                <a:cubicBezTo>
                  <a:pt x="2496821" y="228853"/>
                  <a:pt x="2290954" y="21971"/>
                  <a:pt x="1987297" y="762"/>
                </a:cubicBezTo>
                <a:cubicBezTo>
                  <a:pt x="1977391" y="381"/>
                  <a:pt x="1967611" y="0"/>
                  <a:pt x="1957833" y="0"/>
                </a:cubicBezTo>
                <a:cubicBezTo>
                  <a:pt x="1690244" y="0"/>
                  <a:pt x="1403986" y="249047"/>
                  <a:pt x="1398017" y="541909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502"/>
              </a:lnSpc>
            </a:pPr>
            <a:r>
              <a:rPr lang="en-US" altLang="ko-KR" sz="9000" b="1" dirty="0">
                <a:solidFill>
                  <a:srgbClr val="127BC8"/>
                </a:solidFill>
              </a:rPr>
              <a:t>3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6849687"/>
            <a:ext cx="1785679" cy="4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4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2054" y="1270597"/>
            <a:ext cx="2400300" cy="62132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ko-KR" altLang="en-US" sz="2000" b="1" spc="-175" dirty="0">
                <a:solidFill>
                  <a:srgbClr val="007DC4"/>
                </a:solidFill>
                <a:latin typeface="Malgun Gothic"/>
                <a:cs typeface="Malgun Gothic"/>
              </a:rPr>
              <a:t>아동학대 대응체계</a:t>
            </a:r>
            <a:endParaRPr lang="en-US" altLang="ko-KR" sz="2000" b="1" spc="-175" dirty="0">
              <a:solidFill>
                <a:srgbClr val="007DC4"/>
              </a:solidFill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400" b="1" spc="-155" dirty="0" err="1">
                <a:solidFill>
                  <a:srgbClr val="6D6E71"/>
                </a:solidFill>
                <a:latin typeface="Malgun Gothic"/>
                <a:cs typeface="Malgun Gothic"/>
              </a:rPr>
              <a:t>역할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3</a:t>
            </a:r>
          </a:p>
        </p:txBody>
      </p:sp>
      <p:sp>
        <p:nvSpPr>
          <p:cNvPr id="227" name="object 227"/>
          <p:cNvSpPr/>
          <p:nvPr/>
        </p:nvSpPr>
        <p:spPr>
          <a:xfrm>
            <a:off x="316004" y="3024490"/>
            <a:ext cx="2430200" cy="165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22323" y="3131940"/>
            <a:ext cx="3267629" cy="3931920"/>
          </a:xfrm>
          <a:custGeom>
            <a:avLst/>
            <a:gdLst/>
            <a:ahLst/>
            <a:cxnLst/>
            <a:rect l="l" t="t" r="r" b="b"/>
            <a:pathLst>
              <a:path w="4819015" h="3931920">
                <a:moveTo>
                  <a:pt x="0" y="0"/>
                </a:moveTo>
                <a:lnTo>
                  <a:pt x="4818888" y="0"/>
                </a:lnTo>
                <a:lnTo>
                  <a:pt x="4818888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66722" y="3176339"/>
            <a:ext cx="3173764" cy="3794760"/>
          </a:xfrm>
          <a:custGeom>
            <a:avLst/>
            <a:gdLst/>
            <a:ahLst/>
            <a:cxnLst/>
            <a:rect l="l" t="t" r="r" b="b"/>
            <a:pathLst>
              <a:path w="4680585" h="3794760">
                <a:moveTo>
                  <a:pt x="4499991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3614369"/>
                </a:lnTo>
                <a:lnTo>
                  <a:pt x="2812" y="3718437"/>
                </a:lnTo>
                <a:lnTo>
                  <a:pt x="22499" y="3771877"/>
                </a:lnTo>
                <a:lnTo>
                  <a:pt x="75936" y="3791566"/>
                </a:lnTo>
                <a:lnTo>
                  <a:pt x="179997" y="3794379"/>
                </a:lnTo>
                <a:lnTo>
                  <a:pt x="4499991" y="3794379"/>
                </a:lnTo>
                <a:lnTo>
                  <a:pt x="4604059" y="3791566"/>
                </a:lnTo>
                <a:lnTo>
                  <a:pt x="4657499" y="3771877"/>
                </a:lnTo>
                <a:lnTo>
                  <a:pt x="4677188" y="3718437"/>
                </a:lnTo>
                <a:lnTo>
                  <a:pt x="4680000" y="3614369"/>
                </a:lnTo>
                <a:lnTo>
                  <a:pt x="4680000" y="179997"/>
                </a:lnTo>
                <a:lnTo>
                  <a:pt x="4677188" y="75936"/>
                </a:lnTo>
                <a:lnTo>
                  <a:pt x="4657499" y="22499"/>
                </a:lnTo>
                <a:lnTo>
                  <a:pt x="4604059" y="2812"/>
                </a:lnTo>
                <a:lnTo>
                  <a:pt x="4499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89726" y="3024490"/>
            <a:ext cx="2902092" cy="432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489727" y="3106786"/>
            <a:ext cx="28694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spc="-210" dirty="0" err="1">
                <a:solidFill>
                  <a:srgbClr val="FFFFFF"/>
                </a:solidFill>
                <a:latin typeface="Malgun Gothic"/>
                <a:cs typeface="Malgun Gothic"/>
              </a:rPr>
              <a:t>아동권리보장원</a:t>
            </a:r>
            <a:r>
              <a:rPr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(제</a:t>
            </a:r>
            <a:r>
              <a:rPr lang="en-US"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10</a:t>
            </a:r>
            <a:r>
              <a:rPr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조</a:t>
            </a:r>
            <a:r>
              <a:rPr lang="ko-KR" altLang="en-US"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의</a:t>
            </a:r>
            <a:r>
              <a:rPr lang="en-US" altLang="ko-KR"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2, </a:t>
            </a:r>
            <a:r>
              <a:rPr lang="ko-KR" altLang="en-US"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제</a:t>
            </a:r>
            <a:r>
              <a:rPr lang="en-US" altLang="ko-KR"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22</a:t>
            </a:r>
            <a:r>
              <a:rPr lang="ko-KR" altLang="en-US"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조제 </a:t>
            </a:r>
            <a:r>
              <a:rPr lang="en-US" altLang="ko-KR"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6</a:t>
            </a:r>
            <a:r>
              <a:rPr lang="ko-KR" altLang="en-US"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항</a:t>
            </a:r>
            <a:r>
              <a:rPr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)</a:t>
            </a:r>
            <a:endParaRPr sz="1950" baseline="4273" dirty="0">
              <a:latin typeface="Malgun Gothic"/>
              <a:cs typeface="Malgun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222324" y="3578306"/>
            <a:ext cx="2998230" cy="3363741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62915" indent="-187325" algn="just">
              <a:lnSpc>
                <a:spcPct val="100000"/>
              </a:lnSpc>
              <a:spcBef>
                <a:spcPts val="10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lang="ko-KR" altLang="en-US" sz="1500" b="1" spc="-17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 예방과 방지를 위한 업무</a:t>
            </a:r>
            <a:endParaRPr sz="15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2915" indent="-187325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sz="1500" b="1" spc="-17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</a:t>
            </a:r>
            <a:r>
              <a:rPr lang="ko-KR" altLang="en-US" sz="1500" b="1" spc="-170" dirty="0" err="1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동보호전문기관에</a:t>
            </a:r>
            <a:r>
              <a:rPr lang="ko-KR" altLang="en-US" sz="1500" b="1" spc="-17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대한 지원</a:t>
            </a:r>
            <a:endParaRPr sz="15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2915" indent="-187325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lang="ko-KR" altLang="en-US" sz="1500" b="1" spc="-16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아동학대예방사업과 관련된 연구 및 자료 발간</a:t>
            </a:r>
            <a:endParaRPr sz="15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2915" indent="-187325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lang="ko-KR" altLang="en-US" sz="1500" b="1" spc="-17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효율적인 아동학대예방사업을 </a:t>
            </a:r>
            <a:endParaRPr lang="en-US" altLang="ko-KR" sz="1500" b="1" spc="-170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275590" algn="just">
              <a:lnSpc>
                <a:spcPct val="100000"/>
              </a:lnSpc>
              <a:spcBef>
                <a:spcPts val="930"/>
              </a:spcBef>
              <a:buSzPct val="93750"/>
              <a:tabLst>
                <a:tab pos="463550" algn="l"/>
              </a:tabLst>
            </a:pPr>
            <a:r>
              <a:rPr lang="en-US" altLang="ko-KR" sz="1500" b="1" spc="-17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   </a:t>
            </a:r>
            <a:r>
              <a:rPr lang="ko-KR" altLang="en-US" sz="1500" b="1" spc="-17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위한 연계체계 구축</a:t>
            </a:r>
            <a:endParaRPr lang="en-US" altLang="ko-KR" sz="1500" b="1" spc="-170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2915" indent="-187325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lang="ko-KR" altLang="en-US" sz="1500" b="1" spc="-15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아동학대예방사업을 위한 </a:t>
            </a:r>
            <a:endParaRPr lang="en-US" altLang="ko-KR" sz="1500" b="1" spc="-150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275590" algn="just">
              <a:lnSpc>
                <a:spcPct val="100000"/>
              </a:lnSpc>
              <a:spcBef>
                <a:spcPts val="930"/>
              </a:spcBef>
              <a:buSzPct val="93750"/>
              <a:tabLst>
                <a:tab pos="463550" algn="l"/>
              </a:tabLst>
            </a:pPr>
            <a:r>
              <a:rPr lang="en-US" altLang="ko-KR" sz="1500" b="1" spc="-15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   </a:t>
            </a:r>
            <a:r>
              <a:rPr lang="ko-KR" altLang="en-US" sz="1500" b="1" spc="-15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프로그램 개발 및 평가</a:t>
            </a:r>
            <a:endParaRPr sz="15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2915" indent="-187325" algn="just">
              <a:lnSpc>
                <a:spcPct val="100000"/>
              </a:lnSpc>
              <a:spcBef>
                <a:spcPts val="935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lang="ko-KR" altLang="en-US" sz="1500" b="1" spc="-17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아동보호전문기관  직원 직무교육</a:t>
            </a:r>
            <a:endParaRPr lang="en-US" altLang="ko-KR" sz="1500" b="1" spc="-170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2915" indent="-187325" algn="just">
              <a:lnSpc>
                <a:spcPct val="100000"/>
              </a:lnSpc>
              <a:spcBef>
                <a:spcPts val="935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lang="ko-KR" altLang="en-US" sz="1500" b="1" spc="-17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아동학대예방 관련 교육 및 홍보</a:t>
            </a:r>
            <a:endParaRPr sz="15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3874514" y="3040703"/>
            <a:ext cx="2148695" cy="165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27601" y="3131940"/>
            <a:ext cx="3214246" cy="3931920"/>
          </a:xfrm>
          <a:custGeom>
            <a:avLst/>
            <a:gdLst/>
            <a:ahLst/>
            <a:cxnLst/>
            <a:rect l="l" t="t" r="r" b="b"/>
            <a:pathLst>
              <a:path w="4819015" h="3931920">
                <a:moveTo>
                  <a:pt x="0" y="0"/>
                </a:moveTo>
                <a:lnTo>
                  <a:pt x="4818887" y="0"/>
                </a:lnTo>
                <a:lnTo>
                  <a:pt x="4818887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71988" y="3176339"/>
            <a:ext cx="3121914" cy="3794760"/>
          </a:xfrm>
          <a:custGeom>
            <a:avLst/>
            <a:gdLst/>
            <a:ahLst/>
            <a:cxnLst/>
            <a:rect l="l" t="t" r="r" b="b"/>
            <a:pathLst>
              <a:path w="4680584" h="3794760">
                <a:moveTo>
                  <a:pt x="4500003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3614369"/>
                </a:lnTo>
                <a:lnTo>
                  <a:pt x="2812" y="3718437"/>
                </a:lnTo>
                <a:lnTo>
                  <a:pt x="22499" y="3771877"/>
                </a:lnTo>
                <a:lnTo>
                  <a:pt x="75936" y="3791566"/>
                </a:lnTo>
                <a:lnTo>
                  <a:pt x="179997" y="3794379"/>
                </a:lnTo>
                <a:lnTo>
                  <a:pt x="4500003" y="3794379"/>
                </a:lnTo>
                <a:lnTo>
                  <a:pt x="4604064" y="3791566"/>
                </a:lnTo>
                <a:lnTo>
                  <a:pt x="4657501" y="3771877"/>
                </a:lnTo>
                <a:lnTo>
                  <a:pt x="4677188" y="3718437"/>
                </a:lnTo>
                <a:lnTo>
                  <a:pt x="4680000" y="3614369"/>
                </a:lnTo>
                <a:lnTo>
                  <a:pt x="4680000" y="179997"/>
                </a:lnTo>
                <a:lnTo>
                  <a:pt x="4677188" y="75936"/>
                </a:lnTo>
                <a:lnTo>
                  <a:pt x="4657501" y="22499"/>
                </a:lnTo>
                <a:lnTo>
                  <a:pt x="4604064" y="2812"/>
                </a:lnTo>
                <a:lnTo>
                  <a:pt x="450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048237" y="3040703"/>
            <a:ext cx="2719874" cy="432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4048236" y="3122999"/>
            <a:ext cx="266664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시도</a:t>
            </a:r>
            <a:r>
              <a:rPr lang="en-US" altLang="ko-KR" sz="16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/</a:t>
            </a:r>
            <a:r>
              <a:rPr lang="ko-KR" altLang="en-US" sz="1600" b="1" spc="-210" dirty="0" err="1">
                <a:solidFill>
                  <a:srgbClr val="FFFFFF"/>
                </a:solidFill>
                <a:latin typeface="Malgun Gothic"/>
                <a:cs typeface="Malgun Gothic"/>
              </a:rPr>
              <a:t>시군구</a:t>
            </a:r>
            <a:r>
              <a:rPr lang="en-US" altLang="ko-KR" sz="14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(</a:t>
            </a:r>
            <a:r>
              <a:rPr lang="ko-KR" altLang="en-US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제</a:t>
            </a:r>
            <a:r>
              <a:rPr lang="en-US" altLang="ko-KR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22</a:t>
            </a:r>
            <a:r>
              <a:rPr lang="ko-KR" altLang="en-US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조제</a:t>
            </a:r>
            <a:r>
              <a:rPr lang="en-US" altLang="ko-KR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r>
              <a:rPr lang="ko-KR" altLang="en-US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항</a:t>
            </a:r>
            <a:r>
              <a:rPr lang="en-US" altLang="ko-KR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, </a:t>
            </a:r>
            <a:r>
              <a:rPr lang="ko-KR" altLang="en-US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제</a:t>
            </a:r>
            <a:r>
              <a:rPr lang="en-US" altLang="ko-KR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22</a:t>
            </a:r>
            <a:r>
              <a:rPr lang="ko-KR" altLang="en-US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조의</a:t>
            </a:r>
            <a:r>
              <a:rPr lang="en-US" altLang="ko-KR" sz="1350" b="1" spc="-210" dirty="0">
                <a:solidFill>
                  <a:srgbClr val="FFFFFF"/>
                </a:solidFill>
                <a:latin typeface="Malgun Gothic"/>
                <a:cs typeface="Malgun Gothic"/>
              </a:rPr>
              <a:t>4)</a:t>
            </a:r>
            <a:endParaRPr sz="1350" baseline="4273" dirty="0">
              <a:latin typeface="Malgun Gothic"/>
              <a:cs typeface="Malgun 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727600" y="3578306"/>
            <a:ext cx="2942377" cy="232499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293370" algn="just">
              <a:lnSpc>
                <a:spcPct val="100000"/>
              </a:lnSpc>
              <a:spcBef>
                <a:spcPts val="930"/>
              </a:spcBef>
              <a:buSzPct val="93750"/>
              <a:tabLst>
                <a:tab pos="481330" algn="l"/>
              </a:tabLst>
            </a:pPr>
            <a:r>
              <a:rPr lang="ko-KR" altLang="en-US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시도</a:t>
            </a:r>
            <a:r>
              <a:rPr lang="en-US" altLang="ko-KR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/</a:t>
            </a:r>
            <a:r>
              <a:rPr lang="ko-KR" altLang="en-US" sz="1500" b="1" spc="-165" dirty="0" err="1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시군구에</a:t>
            </a:r>
            <a:r>
              <a:rPr lang="ko-KR" altLang="en-US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배치된 </a:t>
            </a:r>
            <a:r>
              <a:rPr lang="en-US" altLang="ko-KR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“</a:t>
            </a:r>
            <a:r>
              <a:rPr lang="ko-KR" altLang="en-US" sz="1500" b="1" u="sng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</a:t>
            </a:r>
            <a:endParaRPr lang="en-US" altLang="ko-KR" sz="1500" b="1" u="sng" spc="-165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293370" algn="just">
              <a:lnSpc>
                <a:spcPct val="100000"/>
              </a:lnSpc>
              <a:spcBef>
                <a:spcPts val="930"/>
              </a:spcBef>
              <a:buSzPct val="93750"/>
              <a:tabLst>
                <a:tab pos="481330" algn="l"/>
              </a:tabLst>
            </a:pPr>
            <a:r>
              <a:rPr lang="ko-KR" altLang="en-US" sz="1500" b="1" u="sng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전담공무원</a:t>
            </a:r>
            <a:r>
              <a:rPr lang="en-US" altLang="ko-KR" sz="1500" b="1" u="sng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”</a:t>
            </a:r>
            <a:r>
              <a:rPr lang="ko-KR" altLang="en-US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이 아래의 업무를 실시</a:t>
            </a:r>
            <a:endParaRPr lang="en-US" altLang="ko-KR" sz="1500" b="1" spc="-165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9900" indent="-176530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lang="ko-KR" altLang="en-US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신고접수</a:t>
            </a:r>
            <a:endParaRPr lang="en-US" altLang="ko-KR" sz="1500" b="1" spc="-165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9900" indent="-176530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lang="ko-KR" altLang="en-US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현장출동 및 조사</a:t>
            </a:r>
            <a:r>
              <a:rPr lang="en-US" altLang="ko-KR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, </a:t>
            </a:r>
            <a:r>
              <a:rPr lang="ko-KR" altLang="en-US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응급보호</a:t>
            </a:r>
            <a:endParaRPr lang="en-US" altLang="ko-KR" sz="1500" b="1" spc="-165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9900" indent="-176530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lang="ko-KR" altLang="en-US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피해아동 및 가족</a:t>
            </a:r>
            <a:r>
              <a:rPr lang="en-US" altLang="ko-KR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, </a:t>
            </a:r>
            <a:r>
              <a:rPr lang="ko-KR" altLang="en-US" sz="15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행위자에 대한 상담 및 조사</a:t>
            </a:r>
            <a:endParaRPr lang="en-US" altLang="ko-KR" sz="1500" b="1" spc="-165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9900" indent="-176530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lang="ko-KR" altLang="en-US" sz="1500" b="1" spc="-16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피해아동보호계획 수립</a:t>
            </a:r>
            <a:endParaRPr lang="en-US" altLang="ko-KR" sz="1500" b="1" spc="-160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</p:txBody>
      </p:sp>
      <p:pic>
        <p:nvPicPr>
          <p:cNvPr id="239" name="그림 2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  <p:sp>
        <p:nvSpPr>
          <p:cNvPr id="240" name="object 233"/>
          <p:cNvSpPr/>
          <p:nvPr/>
        </p:nvSpPr>
        <p:spPr>
          <a:xfrm>
            <a:off x="7338507" y="3040703"/>
            <a:ext cx="2148695" cy="165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34"/>
          <p:cNvSpPr/>
          <p:nvPr/>
        </p:nvSpPr>
        <p:spPr>
          <a:xfrm>
            <a:off x="7191594" y="3131940"/>
            <a:ext cx="3214246" cy="3931920"/>
          </a:xfrm>
          <a:custGeom>
            <a:avLst/>
            <a:gdLst/>
            <a:ahLst/>
            <a:cxnLst/>
            <a:rect l="l" t="t" r="r" b="b"/>
            <a:pathLst>
              <a:path w="4819015" h="3931920">
                <a:moveTo>
                  <a:pt x="0" y="0"/>
                </a:moveTo>
                <a:lnTo>
                  <a:pt x="4818887" y="0"/>
                </a:lnTo>
                <a:lnTo>
                  <a:pt x="4818887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35"/>
          <p:cNvSpPr/>
          <p:nvPr/>
        </p:nvSpPr>
        <p:spPr>
          <a:xfrm>
            <a:off x="7235981" y="3176339"/>
            <a:ext cx="3121914" cy="3794760"/>
          </a:xfrm>
          <a:custGeom>
            <a:avLst/>
            <a:gdLst/>
            <a:ahLst/>
            <a:cxnLst/>
            <a:rect l="l" t="t" r="r" b="b"/>
            <a:pathLst>
              <a:path w="4680584" h="3794760">
                <a:moveTo>
                  <a:pt x="4500003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3614369"/>
                </a:lnTo>
                <a:lnTo>
                  <a:pt x="2812" y="3718437"/>
                </a:lnTo>
                <a:lnTo>
                  <a:pt x="22499" y="3771877"/>
                </a:lnTo>
                <a:lnTo>
                  <a:pt x="75936" y="3791566"/>
                </a:lnTo>
                <a:lnTo>
                  <a:pt x="179997" y="3794379"/>
                </a:lnTo>
                <a:lnTo>
                  <a:pt x="4500003" y="3794379"/>
                </a:lnTo>
                <a:lnTo>
                  <a:pt x="4604064" y="3791566"/>
                </a:lnTo>
                <a:lnTo>
                  <a:pt x="4657501" y="3771877"/>
                </a:lnTo>
                <a:lnTo>
                  <a:pt x="4677188" y="3718437"/>
                </a:lnTo>
                <a:lnTo>
                  <a:pt x="4680000" y="3614369"/>
                </a:lnTo>
                <a:lnTo>
                  <a:pt x="4680000" y="179997"/>
                </a:lnTo>
                <a:lnTo>
                  <a:pt x="4677188" y="75936"/>
                </a:lnTo>
                <a:lnTo>
                  <a:pt x="4657501" y="22499"/>
                </a:lnTo>
                <a:lnTo>
                  <a:pt x="4604064" y="2812"/>
                </a:lnTo>
                <a:lnTo>
                  <a:pt x="450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36"/>
          <p:cNvSpPr/>
          <p:nvPr/>
        </p:nvSpPr>
        <p:spPr>
          <a:xfrm>
            <a:off x="7512229" y="3040703"/>
            <a:ext cx="2488661" cy="432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37"/>
          <p:cNvSpPr txBox="1"/>
          <p:nvPr/>
        </p:nvSpPr>
        <p:spPr>
          <a:xfrm>
            <a:off x="7512229" y="3122999"/>
            <a:ext cx="25784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600" b="1" spc="-210" dirty="0" err="1">
                <a:solidFill>
                  <a:srgbClr val="FFFFFF"/>
                </a:solidFill>
                <a:latin typeface="Malgun Gothic"/>
                <a:cs typeface="Malgun Gothic"/>
              </a:rPr>
              <a:t>아동보호전문기관</a:t>
            </a:r>
            <a:r>
              <a:rPr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(제46조</a:t>
            </a:r>
            <a:r>
              <a:rPr lang="ko-KR" altLang="en-US"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제</a:t>
            </a:r>
            <a:r>
              <a:rPr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2항)</a:t>
            </a:r>
            <a:endParaRPr sz="1950" baseline="4273" dirty="0">
              <a:latin typeface="Malgun Gothic"/>
              <a:cs typeface="Malgun Gothic"/>
            </a:endParaRPr>
          </a:p>
        </p:txBody>
      </p:sp>
      <p:sp>
        <p:nvSpPr>
          <p:cNvPr id="245" name="object 238"/>
          <p:cNvSpPr txBox="1"/>
          <p:nvPr/>
        </p:nvSpPr>
        <p:spPr>
          <a:xfrm>
            <a:off x="7191594" y="3578306"/>
            <a:ext cx="3021996" cy="1978747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69900" indent="-176530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lang="ko-KR" altLang="en-US" sz="1500" b="1" spc="-1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피해아동 가족 및 아동학대행위자를 위한 상담</a:t>
            </a:r>
            <a:r>
              <a:rPr lang="en-US" altLang="ko-KR" sz="1500" b="1" spc="-1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, </a:t>
            </a:r>
            <a:r>
              <a:rPr lang="ko-KR" altLang="en-US" sz="1500" b="1" spc="-1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치료 및 교육</a:t>
            </a:r>
            <a:endParaRPr lang="en-US" altLang="ko-KR" sz="1500" b="1" spc="-180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293370" algn="just">
              <a:lnSpc>
                <a:spcPct val="100000"/>
              </a:lnSpc>
              <a:spcBef>
                <a:spcPts val="930"/>
              </a:spcBef>
              <a:buSzPct val="93750"/>
              <a:tabLst>
                <a:tab pos="481330" algn="l"/>
              </a:tabLst>
            </a:pPr>
            <a:r>
              <a:rPr lang="en-US" sz="1500" b="1" spc="-1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    (</a:t>
            </a:r>
            <a:r>
              <a:rPr lang="ko-KR" altLang="en-US" sz="1500" b="1" spc="-1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사례관리계획 수립 및 시행</a:t>
            </a:r>
            <a:r>
              <a:rPr lang="en-US" sz="1500" b="1" spc="-1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)</a:t>
            </a:r>
          </a:p>
          <a:p>
            <a:pPr marL="469900" indent="-176530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lang="ko-KR" altLang="en-US" sz="1500" b="1" spc="-1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아동학대예방 교육 및 홍보</a:t>
            </a:r>
            <a:endParaRPr lang="en-US" altLang="ko-KR" sz="1500" b="1" spc="-180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9900" indent="-176530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lang="ko-KR" altLang="en-US" sz="1500" b="1" spc="-1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피해아동 가정의 사후관리</a:t>
            </a:r>
            <a:endParaRPr lang="en-US" sz="1500" b="1" spc="-180" dirty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469900" indent="-176530" algn="just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lang="ko-KR" altLang="en-US" sz="1500" b="1" spc="-1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아동학대예방사업 관련 업무</a:t>
            </a:r>
            <a:endParaRPr sz="15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</p:txBody>
      </p:sp>
      <p:sp>
        <p:nvSpPr>
          <p:cNvPr id="246" name="object 226"/>
          <p:cNvSpPr/>
          <p:nvPr/>
        </p:nvSpPr>
        <p:spPr>
          <a:xfrm>
            <a:off x="630161" y="1974606"/>
            <a:ext cx="3358720" cy="134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27"/>
          <p:cNvSpPr/>
          <p:nvPr/>
        </p:nvSpPr>
        <p:spPr>
          <a:xfrm>
            <a:off x="483246" y="2111796"/>
            <a:ext cx="9718058" cy="770500"/>
          </a:xfrm>
          <a:custGeom>
            <a:avLst/>
            <a:gdLst/>
            <a:ahLst/>
            <a:cxnLst/>
            <a:rect l="l" t="t" r="r" b="b"/>
            <a:pathLst>
              <a:path w="4819015" h="1316989">
                <a:moveTo>
                  <a:pt x="0" y="0"/>
                </a:moveTo>
                <a:lnTo>
                  <a:pt x="4818888" y="0"/>
                </a:lnTo>
                <a:lnTo>
                  <a:pt x="4818888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28"/>
          <p:cNvSpPr/>
          <p:nvPr/>
        </p:nvSpPr>
        <p:spPr>
          <a:xfrm>
            <a:off x="527643" y="2156182"/>
            <a:ext cx="9541575" cy="688696"/>
          </a:xfrm>
          <a:custGeom>
            <a:avLst/>
            <a:gdLst/>
            <a:ahLst/>
            <a:cxnLst/>
            <a:rect l="l" t="t" r="r" b="b"/>
            <a:pathLst>
              <a:path w="4680585" h="1178560">
                <a:moveTo>
                  <a:pt x="4499991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998372"/>
                </a:lnTo>
                <a:lnTo>
                  <a:pt x="2812" y="1102433"/>
                </a:lnTo>
                <a:lnTo>
                  <a:pt x="22499" y="1155869"/>
                </a:lnTo>
                <a:lnTo>
                  <a:pt x="75936" y="1175557"/>
                </a:lnTo>
                <a:lnTo>
                  <a:pt x="179997" y="1178369"/>
                </a:lnTo>
                <a:lnTo>
                  <a:pt x="4499991" y="1178369"/>
                </a:lnTo>
                <a:lnTo>
                  <a:pt x="4604059" y="1175557"/>
                </a:lnTo>
                <a:lnTo>
                  <a:pt x="4657499" y="1155869"/>
                </a:lnTo>
                <a:lnTo>
                  <a:pt x="4677188" y="1102433"/>
                </a:lnTo>
                <a:lnTo>
                  <a:pt x="4680000" y="998372"/>
                </a:lnTo>
                <a:lnTo>
                  <a:pt x="4680000" y="179997"/>
                </a:lnTo>
                <a:lnTo>
                  <a:pt x="4677188" y="75936"/>
                </a:lnTo>
                <a:lnTo>
                  <a:pt x="4657499" y="22499"/>
                </a:lnTo>
                <a:lnTo>
                  <a:pt x="4604059" y="2812"/>
                </a:lnTo>
                <a:lnTo>
                  <a:pt x="4499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altLang="ko-KR" sz="1500" dirty="0"/>
              <a:t> </a:t>
            </a:r>
          </a:p>
          <a:p>
            <a:r>
              <a:rPr lang="ko-KR" altLang="en-US" sz="1500" dirty="0"/>
              <a:t>   아동복지법 개정에 따라</a:t>
            </a:r>
            <a:r>
              <a:rPr lang="en-US" altLang="ko-KR" sz="1500" dirty="0"/>
              <a:t> </a:t>
            </a:r>
            <a:r>
              <a:rPr lang="ko-KR" altLang="en-US" sz="1500" dirty="0"/>
              <a:t>아동학대 대응체계 변동사항 발생하였고</a:t>
            </a:r>
            <a:r>
              <a:rPr lang="en-US" altLang="ko-KR" sz="1500" dirty="0"/>
              <a:t>, </a:t>
            </a:r>
            <a:r>
              <a:rPr lang="ko-KR" altLang="en-US" sz="1500" dirty="0"/>
              <a:t>이는 </a:t>
            </a:r>
            <a:r>
              <a:rPr lang="en-US" altLang="ko-KR" sz="1500" b="1" u="sng" dirty="0"/>
              <a:t>’20.10.1.</a:t>
            </a:r>
            <a:r>
              <a:rPr lang="ko-KR" altLang="en-US" sz="1500" u="sng" dirty="0"/>
              <a:t>부터 시행</a:t>
            </a:r>
            <a:endParaRPr lang="en-US" altLang="ko-KR" sz="1500" u="sng" dirty="0"/>
          </a:p>
          <a:p>
            <a:r>
              <a:rPr lang="en-US" altLang="ko-KR" sz="1500" dirty="0"/>
              <a:t>        </a:t>
            </a:r>
            <a:r>
              <a:rPr lang="ko-KR" altLang="en-US" sz="1600" dirty="0"/>
              <a:t>→</a:t>
            </a:r>
            <a:r>
              <a:rPr lang="en-US" altLang="ko-KR" sz="1500" dirty="0"/>
              <a:t> </a:t>
            </a:r>
            <a:r>
              <a:rPr lang="ko-KR" altLang="en-US" sz="1500" dirty="0" err="1"/>
              <a:t>시군구</a:t>
            </a:r>
            <a:r>
              <a:rPr lang="ko-KR" altLang="en-US" sz="1500" dirty="0"/>
              <a:t> 내 아동학대 전담공무원 배치</a:t>
            </a:r>
            <a:r>
              <a:rPr lang="en-US" altLang="ko-KR" sz="1500" dirty="0"/>
              <a:t>(</a:t>
            </a:r>
            <a:r>
              <a:rPr lang="ko-KR" altLang="en-US" sz="1500" dirty="0"/>
              <a:t>국가의 책임 강화</a:t>
            </a:r>
            <a:r>
              <a:rPr lang="en-US" altLang="ko-KR" sz="1500" dirty="0"/>
              <a:t>), </a:t>
            </a:r>
            <a:r>
              <a:rPr lang="ko-KR" altLang="en-US" sz="1500" dirty="0"/>
              <a:t>기존의 아동보호전문기관은 사례관리 기능 강화</a:t>
            </a:r>
            <a:endParaRPr lang="ko-KR" altLang="en-US" sz="1600" dirty="0"/>
          </a:p>
        </p:txBody>
      </p:sp>
      <p:sp>
        <p:nvSpPr>
          <p:cNvPr id="249" name="object 229"/>
          <p:cNvSpPr/>
          <p:nvPr/>
        </p:nvSpPr>
        <p:spPr>
          <a:xfrm>
            <a:off x="803883" y="1974606"/>
            <a:ext cx="3061797" cy="3515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z="3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  </a:t>
            </a:r>
            <a:endParaRPr lang="en-US" altLang="ko-KR" sz="300" b="1" spc="-210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r>
              <a:rPr lang="ko-KR" altLang="en-US" b="1" spc="-210" dirty="0">
                <a:solidFill>
                  <a:srgbClr val="FFFFFF"/>
                </a:solidFill>
                <a:latin typeface="Malgun Gothic"/>
                <a:cs typeface="Malgun Gothic"/>
              </a:rPr>
              <a:t>  </a:t>
            </a:r>
            <a:r>
              <a:rPr lang="ko-KR" altLang="en-US" sz="16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아동복지법  개정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69920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348483" y="2979043"/>
            <a:ext cx="24003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70" dirty="0" err="1">
                <a:solidFill>
                  <a:srgbClr val="007DC4"/>
                </a:solidFill>
                <a:latin typeface="Malgun Gothic"/>
                <a:cs typeface="Malgun Gothic"/>
              </a:rPr>
              <a:t>아동학대사례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 err="1">
                <a:solidFill>
                  <a:srgbClr val="007DC4"/>
                </a:solidFill>
                <a:latin typeface="Malgun Gothic"/>
                <a:cs typeface="Malgun Gothic"/>
              </a:rPr>
              <a:t>개입과정</a:t>
            </a:r>
            <a:endParaRPr lang="en-US" sz="2000" b="1" spc="-180" dirty="0">
              <a:solidFill>
                <a:srgbClr val="007DC4"/>
              </a:solidFill>
              <a:latin typeface="Malgun Gothic"/>
              <a:cs typeface="Malgun Gothic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5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(</a:t>
            </a:r>
            <a:r>
              <a:rPr lang="ko-KR" altLang="en-US" sz="15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아동학대처벌법</a:t>
            </a:r>
            <a:r>
              <a:rPr lang="en-US" sz="15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)</a:t>
            </a:r>
            <a:endParaRPr sz="1500" dirty="0">
              <a:latin typeface="Malgun Gothic"/>
              <a:cs typeface="Malgun Gothic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5000" dirty="0">
              <a:latin typeface="Malgun Gothic"/>
              <a:cs typeface="Malgun Gothic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0151995" y="3514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ok\Desktop\work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30" y="1203607"/>
            <a:ext cx="5198079" cy="63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4394" y="3787086"/>
            <a:ext cx="3492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+mn-ea"/>
              </a:rPr>
              <a:t>112 </a:t>
            </a:r>
            <a:r>
              <a:rPr lang="ko-KR" altLang="en-US" sz="1600" dirty="0">
                <a:latin typeface="+mn-ea"/>
              </a:rPr>
              <a:t>혹은 아동학대전담공무원에게 </a:t>
            </a:r>
            <a:endParaRPr lang="en-US" altLang="ko-KR" sz="1600" dirty="0">
              <a:latin typeface="+mn-ea"/>
            </a:endParaRPr>
          </a:p>
          <a:p>
            <a:r>
              <a:rPr lang="ko-KR" altLang="en-US" sz="1600" dirty="0">
                <a:latin typeface="+mn-ea"/>
              </a:rPr>
              <a:t>아동학대 의심 신고가 접수되면</a:t>
            </a:r>
            <a:endParaRPr lang="en-US" altLang="ko-KR" sz="1600" dirty="0">
              <a:latin typeface="+mn-ea"/>
            </a:endParaRPr>
          </a:p>
          <a:p>
            <a:r>
              <a:rPr lang="ko-KR" altLang="en-US" sz="1600" dirty="0">
                <a:latin typeface="+mn-ea"/>
              </a:rPr>
              <a:t>아동학대전담공무원과 경찰이 함께 </a:t>
            </a:r>
            <a:endParaRPr lang="en-US" altLang="ko-KR" sz="1600" dirty="0">
              <a:latin typeface="+mn-ea"/>
            </a:endParaRPr>
          </a:p>
          <a:p>
            <a:r>
              <a:rPr lang="ko-KR" altLang="en-US" sz="1600" dirty="0">
                <a:latin typeface="+mn-ea"/>
              </a:rPr>
              <a:t>현장에 출동하여 조사 진행</a:t>
            </a:r>
            <a:endParaRPr lang="en-US" altLang="ko-KR" sz="1600" dirty="0">
              <a:latin typeface="+mn-ea"/>
            </a:endParaRPr>
          </a:p>
        </p:txBody>
      </p:sp>
      <p:sp>
        <p:nvSpPr>
          <p:cNvPr id="226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8" name="그림 2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031" y="2020035"/>
            <a:ext cx="887368" cy="313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4882" y="1985532"/>
            <a:ext cx="93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아동학대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전담공무원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776" y="3476742"/>
            <a:ext cx="1003121" cy="112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8744" y="3426359"/>
            <a:ext cx="11103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>
                <a:solidFill>
                  <a:schemeClr val="bg1">
                    <a:lumMod val="50000"/>
                  </a:schemeClr>
                </a:solidFill>
              </a:rPr>
              <a:t>아동학대전담공무원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0243" y="4184167"/>
            <a:ext cx="1070355" cy="283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5700" y="4148724"/>
            <a:ext cx="8889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시</a:t>
            </a:r>
            <a:r>
              <a:rPr lang="en-US" altLang="ko-KR" sz="850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도지사</a:t>
            </a:r>
            <a:r>
              <a:rPr lang="en-US" altLang="ko-KR" sz="85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시</a:t>
            </a:r>
            <a:r>
              <a:rPr lang="en-US" altLang="ko-KR" sz="850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군</a:t>
            </a:r>
            <a:r>
              <a:rPr lang="en-US" altLang="ko-KR" sz="850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구청장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0416" y="3781425"/>
            <a:ext cx="1024356" cy="247650"/>
          </a:xfrm>
          <a:prstGeom prst="rect">
            <a:avLst/>
          </a:prstGeom>
        </p:spPr>
      </p:pic>
      <p:sp>
        <p:nvSpPr>
          <p:cNvPr id="240" name="TextBox 239"/>
          <p:cNvSpPr txBox="1"/>
          <p:nvPr/>
        </p:nvSpPr>
        <p:spPr>
          <a:xfrm>
            <a:off x="8900220" y="3725550"/>
            <a:ext cx="12392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시</a:t>
            </a:r>
            <a:r>
              <a:rPr lang="en-US" altLang="ko-KR" sz="850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도</a:t>
            </a:r>
            <a:r>
              <a:rPr lang="en-US" altLang="ko-KR" sz="85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시</a:t>
            </a:r>
            <a:r>
              <a:rPr lang="en-US" altLang="ko-KR" sz="850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군</a:t>
            </a:r>
            <a:r>
              <a:rPr lang="en-US" altLang="ko-KR" sz="850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구청장</a:t>
            </a:r>
            <a:endParaRPr lang="en-US" altLang="ko-KR" sz="85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ko-KR" altLang="en-US" sz="850" b="1" dirty="0">
                <a:solidFill>
                  <a:schemeClr val="bg1">
                    <a:lumMod val="50000"/>
                  </a:schemeClr>
                </a:solidFill>
              </a:rPr>
              <a:t>아동보호전문기관장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5736" y="1367545"/>
            <a:ext cx="810761" cy="3564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3776" y="1282902"/>
            <a:ext cx="11678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chemeClr val="bg1"/>
                </a:solidFill>
              </a:rPr>
              <a:t>신고경로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900" b="1" dirty="0">
                <a:solidFill>
                  <a:schemeClr val="bg1"/>
                </a:solidFill>
              </a:rPr>
              <a:t>아동학대</a:t>
            </a:r>
            <a:endParaRPr lang="en-US" altLang="ko-KR" sz="9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900" b="1" dirty="0">
                <a:solidFill>
                  <a:schemeClr val="bg1"/>
                </a:solidFill>
              </a:rPr>
              <a:t>전담공무원</a:t>
            </a:r>
          </a:p>
        </p:txBody>
      </p:sp>
    </p:spTree>
    <p:extLst>
      <p:ext uri="{BB962C8B-B14F-4D97-AF65-F5344CB8AC3E}">
        <p14:creationId xmlns:p14="http://schemas.microsoft.com/office/powerpoint/2010/main" val="199465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object 222"/>
          <p:cNvSpPr/>
          <p:nvPr/>
        </p:nvSpPr>
        <p:spPr>
          <a:xfrm>
            <a:off x="0" y="1812010"/>
            <a:ext cx="10692003" cy="5747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9" name="직선 연결선 348"/>
          <p:cNvCxnSpPr/>
          <p:nvPr/>
        </p:nvCxnSpPr>
        <p:spPr>
          <a:xfrm>
            <a:off x="8967529" y="4633162"/>
            <a:ext cx="0" cy="955382"/>
          </a:xfrm>
          <a:prstGeom prst="line">
            <a:avLst/>
          </a:prstGeom>
          <a:ln w="28575">
            <a:solidFill>
              <a:srgbClr val="745E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직선 연결선 339"/>
          <p:cNvCxnSpPr/>
          <p:nvPr/>
        </p:nvCxnSpPr>
        <p:spPr>
          <a:xfrm>
            <a:off x="5361307" y="4148875"/>
            <a:ext cx="9157" cy="2681196"/>
          </a:xfrm>
          <a:prstGeom prst="line">
            <a:avLst/>
          </a:prstGeom>
          <a:ln w="28575">
            <a:solidFill>
              <a:srgbClr val="745E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직선 연결선 324"/>
          <p:cNvCxnSpPr/>
          <p:nvPr/>
        </p:nvCxnSpPr>
        <p:spPr>
          <a:xfrm flipH="1">
            <a:off x="1841500" y="4619625"/>
            <a:ext cx="26587" cy="2507187"/>
          </a:xfrm>
          <a:prstGeom prst="line">
            <a:avLst/>
          </a:prstGeom>
          <a:ln w="28575">
            <a:solidFill>
              <a:srgbClr val="745E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2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3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5000" dirty="0">
              <a:latin typeface="Malgun Gothic"/>
              <a:cs typeface="Malgun Gothic"/>
            </a:endParaRPr>
          </a:p>
        </p:txBody>
      </p:sp>
      <p:grpSp>
        <p:nvGrpSpPr>
          <p:cNvPr id="232" name="그룹 231"/>
          <p:cNvGrpSpPr/>
          <p:nvPr/>
        </p:nvGrpSpPr>
        <p:grpSpPr>
          <a:xfrm>
            <a:off x="1308100" y="1834260"/>
            <a:ext cx="1992736" cy="1243615"/>
            <a:chOff x="565402" y="2185403"/>
            <a:chExt cx="1992736" cy="1020142"/>
          </a:xfrm>
        </p:grpSpPr>
        <p:sp>
          <p:nvSpPr>
            <p:cNvPr id="222" name="object 228"/>
            <p:cNvSpPr/>
            <p:nvPr/>
          </p:nvSpPr>
          <p:spPr>
            <a:xfrm>
              <a:off x="565402" y="2185403"/>
              <a:ext cx="1499979" cy="1020142"/>
            </a:xfrm>
            <a:custGeom>
              <a:avLst/>
              <a:gdLst/>
              <a:ahLst/>
              <a:cxnLst/>
              <a:rect l="l" t="t" r="r" b="b"/>
              <a:pathLst>
                <a:path w="4989195" h="1353820">
                  <a:moveTo>
                    <a:pt x="154597" y="0"/>
                  </a:moveTo>
                  <a:lnTo>
                    <a:pt x="107511" y="6942"/>
                  </a:lnTo>
                  <a:lnTo>
                    <a:pt x="71388" y="21339"/>
                  </a:lnTo>
                  <a:lnTo>
                    <a:pt x="36578" y="48171"/>
                  </a:lnTo>
                  <a:lnTo>
                    <a:pt x="10357" y="91303"/>
                  </a:lnTo>
                  <a:lnTo>
                    <a:pt x="0" y="154597"/>
                  </a:lnTo>
                  <a:lnTo>
                    <a:pt x="0" y="1198600"/>
                  </a:lnTo>
                  <a:lnTo>
                    <a:pt x="6942" y="1245680"/>
                  </a:lnTo>
                  <a:lnTo>
                    <a:pt x="21339" y="1281804"/>
                  </a:lnTo>
                  <a:lnTo>
                    <a:pt x="48171" y="1316616"/>
                  </a:lnTo>
                  <a:lnTo>
                    <a:pt x="91303" y="1342839"/>
                  </a:lnTo>
                  <a:lnTo>
                    <a:pt x="154597" y="1353197"/>
                  </a:lnTo>
                  <a:lnTo>
                    <a:pt x="4834597" y="1353197"/>
                  </a:lnTo>
                  <a:lnTo>
                    <a:pt x="4881683" y="1346258"/>
                  </a:lnTo>
                  <a:lnTo>
                    <a:pt x="4917806" y="1331863"/>
                  </a:lnTo>
                  <a:lnTo>
                    <a:pt x="4952616" y="1305031"/>
                  </a:lnTo>
                  <a:lnTo>
                    <a:pt x="4978837" y="1261899"/>
                  </a:lnTo>
                  <a:lnTo>
                    <a:pt x="4989195" y="1198600"/>
                  </a:lnTo>
                  <a:lnTo>
                    <a:pt x="4989195" y="154597"/>
                  </a:lnTo>
                  <a:lnTo>
                    <a:pt x="4982261" y="107517"/>
                  </a:lnTo>
                  <a:lnTo>
                    <a:pt x="4967865" y="71393"/>
                  </a:lnTo>
                  <a:lnTo>
                    <a:pt x="4941031" y="36581"/>
                  </a:lnTo>
                  <a:lnTo>
                    <a:pt x="4897897" y="10358"/>
                  </a:lnTo>
                  <a:lnTo>
                    <a:pt x="4834597" y="0"/>
                  </a:lnTo>
                  <a:lnTo>
                    <a:pt x="154597" y="0"/>
                  </a:lnTo>
                  <a:close/>
                </a:path>
              </a:pathLst>
            </a:custGeom>
            <a:ln w="5080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30"/>
            <p:cNvSpPr txBox="1"/>
            <p:nvPr/>
          </p:nvSpPr>
          <p:spPr>
            <a:xfrm>
              <a:off x="686936" y="2287766"/>
              <a:ext cx="1279305" cy="271227"/>
            </a:xfrm>
            <a:prstGeom prst="rect">
              <a:avLst/>
            </a:prstGeom>
            <a:solidFill>
              <a:srgbClr val="189CB1"/>
            </a:solidFill>
          </p:spPr>
          <p:txBody>
            <a:bodyPr vert="horz" wrap="square" lIns="0" tIns="55244" rIns="0" bIns="0" rtlCol="0">
              <a:spAutoFit/>
            </a:bodyPr>
            <a:lstStyle/>
            <a:p>
              <a:pPr marR="635" algn="ctr">
                <a:lnSpc>
                  <a:spcPct val="100000"/>
                </a:lnSpc>
                <a:spcBef>
                  <a:spcPts val="434"/>
                </a:spcBef>
              </a:pPr>
              <a:r>
                <a:rPr lang="ko-KR" altLang="en-US" sz="1400" b="1" spc="-155" dirty="0">
                  <a:solidFill>
                    <a:srgbClr val="FFFFFF"/>
                  </a:solidFill>
                  <a:latin typeface="Malgun Gothic"/>
                  <a:cs typeface="Malgun Gothic"/>
                </a:rPr>
                <a:t>신고접수</a:t>
              </a:r>
              <a:endParaRPr sz="1400" dirty="0">
                <a:latin typeface="Malgun Gothic"/>
                <a:cs typeface="Malgun Gothic"/>
              </a:endParaRPr>
            </a:p>
          </p:txBody>
        </p:sp>
        <p:sp>
          <p:nvSpPr>
            <p:cNvPr id="227" name="object 236"/>
            <p:cNvSpPr txBox="1"/>
            <p:nvPr/>
          </p:nvSpPr>
          <p:spPr>
            <a:xfrm>
              <a:off x="801744" y="2685460"/>
              <a:ext cx="1756394" cy="30769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400" b="1" dirty="0">
                  <a:latin typeface="Dotum"/>
                  <a:cs typeface="Dotum"/>
                </a:rPr>
                <a:t>• </a:t>
              </a:r>
              <a:r>
                <a:rPr lang="ko-KR" altLang="en-US" sz="1400" b="1" dirty="0">
                  <a:latin typeface="Dotum"/>
                  <a:cs typeface="Dotum"/>
                </a:rPr>
                <a:t>경찰 </a:t>
              </a:r>
              <a:r>
                <a:rPr lang="en-US" altLang="ko-KR" sz="2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otum"/>
                  <a:cs typeface="Dotum"/>
                </a:rPr>
                <a:t>112</a:t>
              </a:r>
              <a:r>
                <a:rPr lang="en-US" altLang="ko-KR" sz="1400" b="1" dirty="0">
                  <a:latin typeface="Dotum"/>
                  <a:cs typeface="Dotum"/>
                </a:rPr>
                <a:t> </a:t>
              </a:r>
              <a:endParaRPr sz="1400" b="1" dirty="0">
                <a:latin typeface="Dotum"/>
                <a:cs typeface="Dotum"/>
              </a:endParaRPr>
            </a:p>
          </p:txBody>
        </p:sp>
      </p:grpSp>
      <p:grpSp>
        <p:nvGrpSpPr>
          <p:cNvPr id="237" name="그룹 236"/>
          <p:cNvGrpSpPr/>
          <p:nvPr/>
        </p:nvGrpSpPr>
        <p:grpSpPr>
          <a:xfrm>
            <a:off x="3389683" y="1834260"/>
            <a:ext cx="2796041" cy="1243616"/>
            <a:chOff x="562013" y="2185403"/>
            <a:chExt cx="1503811" cy="1020143"/>
          </a:xfrm>
        </p:grpSpPr>
        <p:sp>
          <p:nvSpPr>
            <p:cNvPr id="238" name="object 228"/>
            <p:cNvSpPr/>
            <p:nvPr/>
          </p:nvSpPr>
          <p:spPr>
            <a:xfrm>
              <a:off x="565402" y="2185403"/>
              <a:ext cx="1345568" cy="1020143"/>
            </a:xfrm>
            <a:custGeom>
              <a:avLst/>
              <a:gdLst/>
              <a:ahLst/>
              <a:cxnLst/>
              <a:rect l="l" t="t" r="r" b="b"/>
              <a:pathLst>
                <a:path w="4989195" h="1353820">
                  <a:moveTo>
                    <a:pt x="154597" y="0"/>
                  </a:moveTo>
                  <a:lnTo>
                    <a:pt x="107511" y="6942"/>
                  </a:lnTo>
                  <a:lnTo>
                    <a:pt x="71388" y="21339"/>
                  </a:lnTo>
                  <a:lnTo>
                    <a:pt x="36578" y="48171"/>
                  </a:lnTo>
                  <a:lnTo>
                    <a:pt x="10357" y="91303"/>
                  </a:lnTo>
                  <a:lnTo>
                    <a:pt x="0" y="154597"/>
                  </a:lnTo>
                  <a:lnTo>
                    <a:pt x="0" y="1198600"/>
                  </a:lnTo>
                  <a:lnTo>
                    <a:pt x="6942" y="1245680"/>
                  </a:lnTo>
                  <a:lnTo>
                    <a:pt x="21339" y="1281804"/>
                  </a:lnTo>
                  <a:lnTo>
                    <a:pt x="48171" y="1316616"/>
                  </a:lnTo>
                  <a:lnTo>
                    <a:pt x="91303" y="1342839"/>
                  </a:lnTo>
                  <a:lnTo>
                    <a:pt x="154597" y="1353197"/>
                  </a:lnTo>
                  <a:lnTo>
                    <a:pt x="4834597" y="1353197"/>
                  </a:lnTo>
                  <a:lnTo>
                    <a:pt x="4881683" y="1346258"/>
                  </a:lnTo>
                  <a:lnTo>
                    <a:pt x="4917806" y="1331863"/>
                  </a:lnTo>
                  <a:lnTo>
                    <a:pt x="4952616" y="1305031"/>
                  </a:lnTo>
                  <a:lnTo>
                    <a:pt x="4978837" y="1261899"/>
                  </a:lnTo>
                  <a:lnTo>
                    <a:pt x="4989195" y="1198600"/>
                  </a:lnTo>
                  <a:lnTo>
                    <a:pt x="4989195" y="154597"/>
                  </a:lnTo>
                  <a:lnTo>
                    <a:pt x="4982261" y="107517"/>
                  </a:lnTo>
                  <a:lnTo>
                    <a:pt x="4967865" y="71393"/>
                  </a:lnTo>
                  <a:lnTo>
                    <a:pt x="4941031" y="36581"/>
                  </a:lnTo>
                  <a:lnTo>
                    <a:pt x="4897897" y="10358"/>
                  </a:lnTo>
                  <a:lnTo>
                    <a:pt x="4834597" y="0"/>
                  </a:lnTo>
                  <a:lnTo>
                    <a:pt x="154597" y="0"/>
                  </a:lnTo>
                  <a:close/>
                </a:path>
              </a:pathLst>
            </a:custGeom>
            <a:ln w="5080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0"/>
            <p:cNvSpPr txBox="1"/>
            <p:nvPr/>
          </p:nvSpPr>
          <p:spPr>
            <a:xfrm>
              <a:off x="661936" y="2287766"/>
              <a:ext cx="1152438" cy="222489"/>
            </a:xfrm>
            <a:prstGeom prst="rect">
              <a:avLst/>
            </a:prstGeom>
            <a:solidFill>
              <a:srgbClr val="189CB1"/>
            </a:solidFill>
          </p:spPr>
          <p:txBody>
            <a:bodyPr vert="horz" wrap="square" lIns="0" tIns="55244" rIns="0" bIns="0" rtlCol="0">
              <a:spAutoFit/>
            </a:bodyPr>
            <a:lstStyle/>
            <a:p>
              <a:pPr marR="635" algn="ctr">
                <a:lnSpc>
                  <a:spcPct val="100000"/>
                </a:lnSpc>
                <a:spcBef>
                  <a:spcPts val="434"/>
                </a:spcBef>
              </a:pPr>
              <a:r>
                <a:rPr lang="ko-KR" altLang="en-US" sz="1400" b="1" dirty="0">
                  <a:solidFill>
                    <a:schemeClr val="bg1"/>
                  </a:solidFill>
                  <a:latin typeface="Malgun Gothic"/>
                  <a:cs typeface="Malgun Gothic"/>
                </a:rPr>
                <a:t>조사</a:t>
              </a:r>
              <a:endParaRPr sz="1400" b="1" dirty="0">
                <a:solidFill>
                  <a:schemeClr val="bg1"/>
                </a:solidFill>
                <a:latin typeface="Malgun Gothic"/>
                <a:cs typeface="Malgun Gothic"/>
              </a:endParaRPr>
            </a:p>
          </p:txBody>
        </p:sp>
        <p:sp>
          <p:nvSpPr>
            <p:cNvPr id="240" name="object 236"/>
            <p:cNvSpPr txBox="1"/>
            <p:nvPr/>
          </p:nvSpPr>
          <p:spPr>
            <a:xfrm>
              <a:off x="562013" y="2754327"/>
              <a:ext cx="1503811" cy="18325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350520" algn="ctr">
                <a:lnSpc>
                  <a:spcPct val="107200"/>
                </a:lnSpc>
                <a:spcBef>
                  <a:spcPts val="100"/>
                </a:spcBef>
              </a:pPr>
              <a:r>
                <a:rPr lang="ko-KR" altLang="en-US" sz="1400" b="1" dirty="0">
                  <a:latin typeface="Dotum"/>
                  <a:cs typeface="Dotum"/>
                </a:rPr>
                <a:t>아동학대전담공무원</a:t>
              </a:r>
              <a:r>
                <a:rPr lang="en-US" altLang="ko-KR" sz="1400" b="1" dirty="0">
                  <a:latin typeface="Dotum"/>
                  <a:cs typeface="Dotum"/>
                </a:rPr>
                <a:t>, </a:t>
              </a:r>
              <a:r>
                <a:rPr lang="ko-KR" altLang="en-US" sz="1400" b="1" dirty="0">
                  <a:latin typeface="Dotum"/>
                  <a:cs typeface="Dotum"/>
                </a:rPr>
                <a:t>경찰</a:t>
              </a:r>
              <a:endParaRPr lang="en-US" altLang="ko-KR" sz="1400" b="1" dirty="0">
                <a:latin typeface="Dotum"/>
                <a:cs typeface="Dotum"/>
              </a:endParaRPr>
            </a:p>
          </p:txBody>
        </p:sp>
      </p:grpSp>
      <p:pic>
        <p:nvPicPr>
          <p:cNvPr id="255" name="그림 2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30" y="1323002"/>
            <a:ext cx="499537" cy="499537"/>
          </a:xfrm>
          <a:prstGeom prst="rect">
            <a:avLst/>
          </a:prstGeom>
        </p:spPr>
      </p:pic>
      <p:grpSp>
        <p:nvGrpSpPr>
          <p:cNvPr id="261" name="그룹 260"/>
          <p:cNvGrpSpPr/>
          <p:nvPr/>
        </p:nvGrpSpPr>
        <p:grpSpPr>
          <a:xfrm>
            <a:off x="6510815" y="1808922"/>
            <a:ext cx="4179901" cy="1371599"/>
            <a:chOff x="7202395" y="1918837"/>
            <a:chExt cx="4179901" cy="1371599"/>
          </a:xfrm>
        </p:grpSpPr>
        <p:sp>
          <p:nvSpPr>
            <p:cNvPr id="253" name="object 236"/>
            <p:cNvSpPr txBox="1"/>
            <p:nvPr/>
          </p:nvSpPr>
          <p:spPr>
            <a:xfrm>
              <a:off x="7369460" y="2484230"/>
              <a:ext cx="4012836" cy="68057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300" b="1" dirty="0">
                  <a:latin typeface="Dotum"/>
                  <a:cs typeface="Dotum"/>
                </a:rPr>
                <a:t>• </a:t>
              </a:r>
              <a:r>
                <a:rPr lang="ko-KR" altLang="en-US" sz="1300" b="1" dirty="0">
                  <a:latin typeface="Dotum"/>
                  <a:cs typeface="Dotum"/>
                </a:rPr>
                <a:t>아동학대전담공무원</a:t>
              </a:r>
              <a:r>
                <a:rPr lang="en-US" altLang="ko-KR" sz="1300" b="1" dirty="0">
                  <a:latin typeface="Dotum"/>
                  <a:cs typeface="Dotum"/>
                </a:rPr>
                <a:t>: </a:t>
              </a:r>
              <a:r>
                <a:rPr lang="ko-KR" altLang="en-US" sz="1300" dirty="0">
                  <a:latin typeface="Dotum"/>
                  <a:cs typeface="Dotum"/>
                </a:rPr>
                <a:t>학대여부 판단</a:t>
              </a:r>
              <a:endParaRPr lang="en-US" altLang="ko-KR" sz="1300" dirty="0">
                <a:latin typeface="Dotum"/>
                <a:cs typeface="Dotum"/>
              </a:endParaRPr>
            </a:p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300" b="1" dirty="0">
                  <a:latin typeface="Dotum"/>
                  <a:cs typeface="Dotum"/>
                </a:rPr>
                <a:t>• </a:t>
              </a:r>
              <a:r>
                <a:rPr lang="ko-KR" altLang="en-US" sz="1300" b="1" dirty="0">
                  <a:latin typeface="Dotum"/>
                  <a:cs typeface="Dotum"/>
                </a:rPr>
                <a:t>담당공무원</a:t>
              </a:r>
              <a:r>
                <a:rPr lang="en-US" altLang="ko-KR" sz="1300" b="1" dirty="0">
                  <a:latin typeface="Dotum"/>
                  <a:cs typeface="Dotum"/>
                </a:rPr>
                <a:t>:</a:t>
              </a:r>
              <a:r>
                <a:rPr lang="en-US" altLang="ko-KR" sz="1300" dirty="0">
                  <a:latin typeface="Dotum"/>
                  <a:cs typeface="Dotum"/>
                </a:rPr>
                <a:t> </a:t>
              </a:r>
              <a:r>
                <a:rPr lang="ko-KR" altLang="en-US" sz="1300" dirty="0">
                  <a:latin typeface="Dotum"/>
                  <a:cs typeface="Dotum"/>
                </a:rPr>
                <a:t>행정조치</a:t>
              </a:r>
              <a:endParaRPr lang="en-US" altLang="ko-KR" sz="1300" dirty="0">
                <a:latin typeface="Dotum"/>
                <a:cs typeface="Dotum"/>
              </a:endParaRPr>
            </a:p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300" b="1" dirty="0">
                  <a:latin typeface="Dotum"/>
                  <a:cs typeface="Dotum"/>
                </a:rPr>
                <a:t>• </a:t>
              </a:r>
              <a:r>
                <a:rPr lang="ko-KR" altLang="en-US" sz="1300" b="1" dirty="0">
                  <a:latin typeface="Dotum"/>
                  <a:cs typeface="Dotum"/>
                </a:rPr>
                <a:t>경찰</a:t>
              </a:r>
              <a:r>
                <a:rPr lang="en-US" altLang="ko-KR" sz="1300" b="1" dirty="0">
                  <a:latin typeface="Dotum"/>
                  <a:cs typeface="Dotum"/>
                </a:rPr>
                <a:t>: </a:t>
              </a:r>
              <a:r>
                <a:rPr lang="ko-KR" altLang="en-US" sz="1300" dirty="0">
                  <a:latin typeface="Dotum"/>
                  <a:cs typeface="Dotum"/>
                </a:rPr>
                <a:t>행위자 수사</a:t>
              </a:r>
              <a:endParaRPr sz="1300" dirty="0">
                <a:latin typeface="Dotum"/>
                <a:cs typeface="Dotum"/>
              </a:endParaRPr>
            </a:p>
          </p:txBody>
        </p:sp>
        <p:grpSp>
          <p:nvGrpSpPr>
            <p:cNvPr id="245" name="그룹 244"/>
            <p:cNvGrpSpPr/>
            <p:nvPr/>
          </p:nvGrpSpPr>
          <p:grpSpPr>
            <a:xfrm>
              <a:off x="7202395" y="1918837"/>
              <a:ext cx="3183093" cy="1371599"/>
              <a:chOff x="565402" y="2185404"/>
              <a:chExt cx="1499979" cy="1125129"/>
            </a:xfrm>
          </p:grpSpPr>
          <p:sp>
            <p:nvSpPr>
              <p:cNvPr id="246" name="object 228"/>
              <p:cNvSpPr/>
              <p:nvPr/>
            </p:nvSpPr>
            <p:spPr>
              <a:xfrm>
                <a:off x="565402" y="2185404"/>
                <a:ext cx="1499979" cy="1125129"/>
              </a:xfrm>
              <a:custGeom>
                <a:avLst/>
                <a:gdLst/>
                <a:ahLst/>
                <a:cxnLst/>
                <a:rect l="l" t="t" r="r" b="b"/>
                <a:pathLst>
                  <a:path w="4989195" h="1353820">
                    <a:moveTo>
                      <a:pt x="154597" y="0"/>
                    </a:moveTo>
                    <a:lnTo>
                      <a:pt x="107511" y="6942"/>
                    </a:lnTo>
                    <a:lnTo>
                      <a:pt x="71388" y="21339"/>
                    </a:lnTo>
                    <a:lnTo>
                      <a:pt x="36578" y="48171"/>
                    </a:lnTo>
                    <a:lnTo>
                      <a:pt x="10357" y="91303"/>
                    </a:lnTo>
                    <a:lnTo>
                      <a:pt x="0" y="154597"/>
                    </a:lnTo>
                    <a:lnTo>
                      <a:pt x="0" y="1198600"/>
                    </a:lnTo>
                    <a:lnTo>
                      <a:pt x="6942" y="1245680"/>
                    </a:lnTo>
                    <a:lnTo>
                      <a:pt x="21339" y="1281804"/>
                    </a:lnTo>
                    <a:lnTo>
                      <a:pt x="48171" y="1316616"/>
                    </a:lnTo>
                    <a:lnTo>
                      <a:pt x="91303" y="1342839"/>
                    </a:lnTo>
                    <a:lnTo>
                      <a:pt x="154597" y="1353197"/>
                    </a:lnTo>
                    <a:lnTo>
                      <a:pt x="4834597" y="1353197"/>
                    </a:lnTo>
                    <a:lnTo>
                      <a:pt x="4881683" y="1346258"/>
                    </a:lnTo>
                    <a:lnTo>
                      <a:pt x="4917806" y="1331863"/>
                    </a:lnTo>
                    <a:lnTo>
                      <a:pt x="4952616" y="1305031"/>
                    </a:lnTo>
                    <a:lnTo>
                      <a:pt x="4978837" y="1261899"/>
                    </a:lnTo>
                    <a:lnTo>
                      <a:pt x="4989195" y="1198600"/>
                    </a:lnTo>
                    <a:lnTo>
                      <a:pt x="4989195" y="154597"/>
                    </a:lnTo>
                    <a:lnTo>
                      <a:pt x="4982261" y="107517"/>
                    </a:lnTo>
                    <a:lnTo>
                      <a:pt x="4967865" y="71393"/>
                    </a:lnTo>
                    <a:lnTo>
                      <a:pt x="4941031" y="36581"/>
                    </a:lnTo>
                    <a:lnTo>
                      <a:pt x="4897897" y="10358"/>
                    </a:lnTo>
                    <a:lnTo>
                      <a:pt x="4834597" y="0"/>
                    </a:lnTo>
                    <a:lnTo>
                      <a:pt x="154597" y="0"/>
                    </a:lnTo>
                    <a:close/>
                  </a:path>
                </a:pathLst>
              </a:custGeom>
              <a:ln w="5080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" name="object 230"/>
              <p:cNvSpPr txBox="1"/>
              <p:nvPr/>
            </p:nvSpPr>
            <p:spPr>
              <a:xfrm>
                <a:off x="661935" y="2287766"/>
                <a:ext cx="1313627" cy="271227"/>
              </a:xfrm>
              <a:prstGeom prst="rect">
                <a:avLst/>
              </a:prstGeom>
              <a:solidFill>
                <a:srgbClr val="189CB1"/>
              </a:solidFill>
            </p:spPr>
            <p:txBody>
              <a:bodyPr vert="horz" wrap="square" lIns="0" tIns="55244" rIns="0" bIns="0" rtlCol="0">
                <a:spAutoFit/>
              </a:bodyPr>
              <a:lstStyle/>
              <a:p>
                <a:pPr marR="635" algn="ctr">
                  <a:lnSpc>
                    <a:spcPct val="100000"/>
                  </a:lnSpc>
                  <a:spcBef>
                    <a:spcPts val="434"/>
                  </a:spcBef>
                </a:pPr>
                <a:r>
                  <a:rPr lang="ko-KR" altLang="en-US" sz="1400" b="1" dirty="0">
                    <a:solidFill>
                      <a:schemeClr val="bg1"/>
                    </a:solidFill>
                    <a:latin typeface="Malgun Gothic"/>
                    <a:cs typeface="Malgun Gothic"/>
                  </a:rPr>
                  <a:t>학대 혐의판단 및 조치</a:t>
                </a:r>
                <a:endParaRPr sz="1400" b="1" dirty="0">
                  <a:solidFill>
                    <a:schemeClr val="bg1"/>
                  </a:solidFill>
                  <a:latin typeface="Malgun Gothic"/>
                  <a:cs typeface="Malgun Gothic"/>
                </a:endParaRPr>
              </a:p>
            </p:txBody>
          </p:sp>
        </p:grpSp>
      </p:grpSp>
      <p:grpSp>
        <p:nvGrpSpPr>
          <p:cNvPr id="286" name="그룹 285"/>
          <p:cNvGrpSpPr/>
          <p:nvPr/>
        </p:nvGrpSpPr>
        <p:grpSpPr>
          <a:xfrm>
            <a:off x="546100" y="4798179"/>
            <a:ext cx="3377966" cy="659646"/>
            <a:chOff x="1320373" y="4918859"/>
            <a:chExt cx="1992736" cy="812446"/>
          </a:xfrm>
        </p:grpSpPr>
        <p:grpSp>
          <p:nvGrpSpPr>
            <p:cNvPr id="285" name="그룹 284"/>
            <p:cNvGrpSpPr/>
            <p:nvPr/>
          </p:nvGrpSpPr>
          <p:grpSpPr>
            <a:xfrm>
              <a:off x="1320373" y="4918859"/>
              <a:ext cx="1674559" cy="812446"/>
              <a:chOff x="1320373" y="4918861"/>
              <a:chExt cx="1674559" cy="894092"/>
            </a:xfrm>
          </p:grpSpPr>
          <p:sp>
            <p:nvSpPr>
              <p:cNvPr id="282" name="object 228"/>
              <p:cNvSpPr/>
              <p:nvPr/>
            </p:nvSpPr>
            <p:spPr>
              <a:xfrm>
                <a:off x="1320373" y="4918861"/>
                <a:ext cx="1674559" cy="894092"/>
              </a:xfrm>
              <a:custGeom>
                <a:avLst/>
                <a:gdLst/>
                <a:ahLst/>
                <a:cxnLst/>
                <a:rect l="l" t="t" r="r" b="b"/>
                <a:pathLst>
                  <a:path w="4989195" h="1353820">
                    <a:moveTo>
                      <a:pt x="154597" y="0"/>
                    </a:moveTo>
                    <a:lnTo>
                      <a:pt x="107511" y="6942"/>
                    </a:lnTo>
                    <a:lnTo>
                      <a:pt x="71388" y="21339"/>
                    </a:lnTo>
                    <a:lnTo>
                      <a:pt x="36578" y="48171"/>
                    </a:lnTo>
                    <a:lnTo>
                      <a:pt x="10357" y="91303"/>
                    </a:lnTo>
                    <a:lnTo>
                      <a:pt x="0" y="154597"/>
                    </a:lnTo>
                    <a:lnTo>
                      <a:pt x="0" y="1198600"/>
                    </a:lnTo>
                    <a:lnTo>
                      <a:pt x="6942" y="1245680"/>
                    </a:lnTo>
                    <a:lnTo>
                      <a:pt x="21339" y="1281804"/>
                    </a:lnTo>
                    <a:lnTo>
                      <a:pt x="48171" y="1316616"/>
                    </a:lnTo>
                    <a:lnTo>
                      <a:pt x="91303" y="1342839"/>
                    </a:lnTo>
                    <a:lnTo>
                      <a:pt x="154597" y="1353197"/>
                    </a:lnTo>
                    <a:lnTo>
                      <a:pt x="4834597" y="1353197"/>
                    </a:lnTo>
                    <a:lnTo>
                      <a:pt x="4881683" y="1346258"/>
                    </a:lnTo>
                    <a:lnTo>
                      <a:pt x="4917806" y="1331863"/>
                    </a:lnTo>
                    <a:lnTo>
                      <a:pt x="4952616" y="1305031"/>
                    </a:lnTo>
                    <a:lnTo>
                      <a:pt x="4978837" y="1261899"/>
                    </a:lnTo>
                    <a:lnTo>
                      <a:pt x="4989195" y="1198600"/>
                    </a:lnTo>
                    <a:lnTo>
                      <a:pt x="4989195" y="154597"/>
                    </a:lnTo>
                    <a:lnTo>
                      <a:pt x="4982261" y="107517"/>
                    </a:lnTo>
                    <a:lnTo>
                      <a:pt x="4967865" y="71393"/>
                    </a:lnTo>
                    <a:lnTo>
                      <a:pt x="4941031" y="36581"/>
                    </a:lnTo>
                    <a:lnTo>
                      <a:pt x="4897897" y="10358"/>
                    </a:lnTo>
                    <a:lnTo>
                      <a:pt x="4834597" y="0"/>
                    </a:lnTo>
                    <a:lnTo>
                      <a:pt x="154597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object 230"/>
              <p:cNvSpPr txBox="1"/>
              <p:nvPr/>
            </p:nvSpPr>
            <p:spPr>
              <a:xfrm>
                <a:off x="1411117" y="5018600"/>
                <a:ext cx="1488927" cy="346766"/>
              </a:xfrm>
              <a:prstGeom prst="rect">
                <a:avLst/>
              </a:prstGeom>
              <a:solidFill>
                <a:srgbClr val="9F90C2"/>
              </a:solidFill>
            </p:spPr>
            <p:txBody>
              <a:bodyPr vert="horz" wrap="square" lIns="0" tIns="55244" rIns="0" bIns="0" rtlCol="0">
                <a:spAutoFit/>
              </a:bodyPr>
              <a:lstStyle/>
              <a:p>
                <a:pPr marR="635" algn="ctr">
                  <a:lnSpc>
                    <a:spcPct val="100000"/>
                  </a:lnSpc>
                  <a:spcBef>
                    <a:spcPts val="434"/>
                  </a:spcBef>
                </a:pPr>
                <a:r>
                  <a:rPr lang="ko-KR" altLang="en-US" sz="1300" b="1" spc="-155" dirty="0">
                    <a:solidFill>
                      <a:srgbClr val="FFFFFF"/>
                    </a:solidFill>
                    <a:latin typeface="Malgun Gothic"/>
                    <a:cs typeface="Malgun Gothic"/>
                  </a:rPr>
                  <a:t>심리치료지원</a:t>
                </a:r>
                <a:endParaRPr sz="1300" dirty="0">
                  <a:latin typeface="Malgun Gothic"/>
                  <a:cs typeface="Malgun Gothic"/>
                </a:endParaRPr>
              </a:p>
            </p:txBody>
          </p:sp>
        </p:grpSp>
        <p:sp>
          <p:nvSpPr>
            <p:cNvPr id="284" name="object 236"/>
            <p:cNvSpPr txBox="1"/>
            <p:nvPr/>
          </p:nvSpPr>
          <p:spPr>
            <a:xfrm>
              <a:off x="1436788" y="5335569"/>
              <a:ext cx="1876321" cy="2381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200" b="1" dirty="0">
                  <a:latin typeface="Dotum"/>
                  <a:cs typeface="Dotum"/>
                </a:rPr>
                <a:t>• </a:t>
              </a:r>
              <a:r>
                <a:rPr lang="ko-KR" altLang="en-US" sz="1200" b="1" dirty="0">
                  <a:latin typeface="Dotum"/>
                  <a:cs typeface="Dotum"/>
                </a:rPr>
                <a:t>대상</a:t>
              </a:r>
              <a:r>
                <a:rPr lang="en-US" altLang="ko-KR" sz="1200" b="1" dirty="0">
                  <a:latin typeface="Dotum"/>
                  <a:cs typeface="Dotum"/>
                </a:rPr>
                <a:t>: </a:t>
              </a:r>
              <a:r>
                <a:rPr lang="ko-KR" altLang="en-US" sz="1200" dirty="0">
                  <a:latin typeface="Dotum"/>
                  <a:cs typeface="Dotum"/>
                </a:rPr>
                <a:t>아동</a:t>
              </a:r>
              <a:r>
                <a:rPr lang="en-US" altLang="ko-KR" sz="1200" dirty="0">
                  <a:latin typeface="Dotum"/>
                  <a:cs typeface="Dotum"/>
                </a:rPr>
                <a:t>, </a:t>
              </a:r>
              <a:r>
                <a:rPr lang="ko-KR" altLang="en-US" sz="1200" dirty="0">
                  <a:latin typeface="Dotum"/>
                  <a:cs typeface="Dotum"/>
                </a:rPr>
                <a:t>부모      </a:t>
              </a:r>
              <a:r>
                <a:rPr lang="en-US" altLang="ko-KR" sz="1200" b="1" dirty="0">
                  <a:latin typeface="Dotum"/>
                  <a:cs typeface="Dotum"/>
                </a:rPr>
                <a:t>• </a:t>
              </a:r>
              <a:r>
                <a:rPr lang="ko-KR" altLang="en-US" sz="1200" b="1" dirty="0">
                  <a:latin typeface="Dotum"/>
                  <a:cs typeface="Dotum"/>
                </a:rPr>
                <a:t>비용</a:t>
              </a:r>
              <a:r>
                <a:rPr lang="en-US" altLang="ko-KR" sz="1200" b="1" dirty="0">
                  <a:latin typeface="Dotum"/>
                  <a:cs typeface="Dotum"/>
                </a:rPr>
                <a:t>: </a:t>
              </a:r>
              <a:r>
                <a:rPr lang="ko-KR" altLang="en-US" sz="1200" dirty="0">
                  <a:latin typeface="Dotum"/>
                  <a:cs typeface="Dotum"/>
                </a:rPr>
                <a:t>무료</a:t>
              </a:r>
              <a:endParaRPr sz="1200" dirty="0">
                <a:latin typeface="Dotum"/>
                <a:cs typeface="Dotum"/>
              </a:endParaRPr>
            </a:p>
          </p:txBody>
        </p:sp>
      </p:grpSp>
      <p:pic>
        <p:nvPicPr>
          <p:cNvPr id="297" name="그림 2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23" y="1221304"/>
            <a:ext cx="591026" cy="591026"/>
          </a:xfrm>
          <a:prstGeom prst="rect">
            <a:avLst/>
          </a:prstGeom>
        </p:spPr>
      </p:pic>
      <p:grpSp>
        <p:nvGrpSpPr>
          <p:cNvPr id="301" name="그룹 300"/>
          <p:cNvGrpSpPr/>
          <p:nvPr/>
        </p:nvGrpSpPr>
        <p:grpSpPr>
          <a:xfrm>
            <a:off x="547137" y="6452150"/>
            <a:ext cx="3404032" cy="986875"/>
            <a:chOff x="1330338" y="6071156"/>
            <a:chExt cx="3914591" cy="1215475"/>
          </a:xfrm>
        </p:grpSpPr>
        <p:grpSp>
          <p:nvGrpSpPr>
            <p:cNvPr id="292" name="그룹 291"/>
            <p:cNvGrpSpPr/>
            <p:nvPr/>
          </p:nvGrpSpPr>
          <p:grpSpPr>
            <a:xfrm>
              <a:off x="1330338" y="6071156"/>
              <a:ext cx="3914591" cy="1215475"/>
              <a:chOff x="1320373" y="4918863"/>
              <a:chExt cx="1992736" cy="884757"/>
            </a:xfrm>
          </p:grpSpPr>
          <p:sp>
            <p:nvSpPr>
              <p:cNvPr id="295" name="object 228"/>
              <p:cNvSpPr/>
              <p:nvPr/>
            </p:nvSpPr>
            <p:spPr>
              <a:xfrm>
                <a:off x="1320373" y="4918863"/>
                <a:ext cx="1649889" cy="884757"/>
              </a:xfrm>
              <a:custGeom>
                <a:avLst/>
                <a:gdLst/>
                <a:ahLst/>
                <a:cxnLst/>
                <a:rect l="l" t="t" r="r" b="b"/>
                <a:pathLst>
                  <a:path w="4989195" h="1353820">
                    <a:moveTo>
                      <a:pt x="154597" y="0"/>
                    </a:moveTo>
                    <a:lnTo>
                      <a:pt x="107511" y="6942"/>
                    </a:lnTo>
                    <a:lnTo>
                      <a:pt x="71388" y="21339"/>
                    </a:lnTo>
                    <a:lnTo>
                      <a:pt x="36578" y="48171"/>
                    </a:lnTo>
                    <a:lnTo>
                      <a:pt x="10357" y="91303"/>
                    </a:lnTo>
                    <a:lnTo>
                      <a:pt x="0" y="154597"/>
                    </a:lnTo>
                    <a:lnTo>
                      <a:pt x="0" y="1198600"/>
                    </a:lnTo>
                    <a:lnTo>
                      <a:pt x="6942" y="1245680"/>
                    </a:lnTo>
                    <a:lnTo>
                      <a:pt x="21339" y="1281804"/>
                    </a:lnTo>
                    <a:lnTo>
                      <a:pt x="48171" y="1316616"/>
                    </a:lnTo>
                    <a:lnTo>
                      <a:pt x="91303" y="1342839"/>
                    </a:lnTo>
                    <a:lnTo>
                      <a:pt x="154597" y="1353197"/>
                    </a:lnTo>
                    <a:lnTo>
                      <a:pt x="4834597" y="1353197"/>
                    </a:lnTo>
                    <a:lnTo>
                      <a:pt x="4881683" y="1346258"/>
                    </a:lnTo>
                    <a:lnTo>
                      <a:pt x="4917806" y="1331863"/>
                    </a:lnTo>
                    <a:lnTo>
                      <a:pt x="4952616" y="1305031"/>
                    </a:lnTo>
                    <a:lnTo>
                      <a:pt x="4978837" y="1261899"/>
                    </a:lnTo>
                    <a:lnTo>
                      <a:pt x="4989195" y="1198600"/>
                    </a:lnTo>
                    <a:lnTo>
                      <a:pt x="4989195" y="154597"/>
                    </a:lnTo>
                    <a:lnTo>
                      <a:pt x="4982261" y="107517"/>
                    </a:lnTo>
                    <a:lnTo>
                      <a:pt x="4967865" y="71393"/>
                    </a:lnTo>
                    <a:lnTo>
                      <a:pt x="4941031" y="36581"/>
                    </a:lnTo>
                    <a:lnTo>
                      <a:pt x="4897897" y="10358"/>
                    </a:lnTo>
                    <a:lnTo>
                      <a:pt x="4834597" y="0"/>
                    </a:lnTo>
                    <a:lnTo>
                      <a:pt x="154597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object 236"/>
              <p:cNvSpPr txBox="1"/>
              <p:nvPr/>
            </p:nvSpPr>
            <p:spPr>
              <a:xfrm>
                <a:off x="1436788" y="5251819"/>
                <a:ext cx="1876321" cy="53018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350520">
                  <a:lnSpc>
                    <a:spcPct val="107200"/>
                  </a:lnSpc>
                  <a:spcBef>
                    <a:spcPts val="100"/>
                  </a:spcBef>
                </a:pPr>
                <a:r>
                  <a:rPr lang="en-US" altLang="ko-KR" sz="1150" b="1" dirty="0">
                    <a:latin typeface="+mn-ea"/>
                    <a:cs typeface="Dotum"/>
                  </a:rPr>
                  <a:t>• </a:t>
                </a:r>
                <a:r>
                  <a:rPr lang="ko-KR" altLang="en-US" sz="1150" b="1" dirty="0">
                    <a:latin typeface="+mn-ea"/>
                    <a:cs typeface="Dotum"/>
                  </a:rPr>
                  <a:t>종류</a:t>
                </a:r>
                <a:r>
                  <a:rPr lang="en-US" altLang="ko-KR" sz="1150" b="1" dirty="0">
                    <a:latin typeface="+mn-ea"/>
                    <a:cs typeface="Dotum"/>
                  </a:rPr>
                  <a:t>: </a:t>
                </a:r>
                <a:r>
                  <a:rPr lang="ko-KR" altLang="en-US" sz="1150" dirty="0">
                    <a:latin typeface="+mn-ea"/>
                    <a:cs typeface="Dotum"/>
                  </a:rPr>
                  <a:t>미술</a:t>
                </a:r>
                <a:r>
                  <a:rPr lang="en-US" altLang="ko-KR" sz="1150" dirty="0">
                    <a:latin typeface="+mn-ea"/>
                    <a:cs typeface="Dotum"/>
                  </a:rPr>
                  <a:t>, </a:t>
                </a:r>
                <a:r>
                  <a:rPr lang="ko-KR" altLang="en-US" sz="1150" dirty="0">
                    <a:latin typeface="+mn-ea"/>
                    <a:cs typeface="Dotum"/>
                  </a:rPr>
                  <a:t>놀이 등</a:t>
                </a:r>
                <a:endParaRPr lang="en-US" altLang="ko-KR" sz="1150" dirty="0">
                  <a:latin typeface="+mn-ea"/>
                  <a:cs typeface="Dotum"/>
                </a:endParaRPr>
              </a:p>
              <a:p>
                <a:pPr marL="12700" marR="350520">
                  <a:lnSpc>
                    <a:spcPct val="107200"/>
                  </a:lnSpc>
                  <a:spcBef>
                    <a:spcPts val="100"/>
                  </a:spcBef>
                </a:pPr>
                <a:r>
                  <a:rPr lang="en-US" altLang="ko-KR" sz="1150" b="1" dirty="0">
                    <a:latin typeface="+mn-ea"/>
                    <a:cs typeface="Dotum"/>
                  </a:rPr>
                  <a:t>• </a:t>
                </a:r>
                <a:r>
                  <a:rPr lang="ko-KR" altLang="en-US" sz="1150" b="1" dirty="0">
                    <a:latin typeface="+mn-ea"/>
                    <a:cs typeface="Dotum"/>
                  </a:rPr>
                  <a:t>기간</a:t>
                </a:r>
                <a:r>
                  <a:rPr lang="en-US" altLang="ko-KR" sz="1150" b="1" dirty="0">
                    <a:latin typeface="+mn-ea"/>
                    <a:cs typeface="Dotum"/>
                  </a:rPr>
                  <a:t>: </a:t>
                </a:r>
                <a:r>
                  <a:rPr lang="ko-KR" altLang="en-US" sz="1150" dirty="0">
                    <a:latin typeface="+mn-ea"/>
                    <a:cs typeface="Dotum"/>
                  </a:rPr>
                  <a:t>평균</a:t>
                </a:r>
                <a:r>
                  <a:rPr lang="en-US" altLang="ko-KR" sz="1150" dirty="0">
                    <a:latin typeface="+mn-ea"/>
                    <a:cs typeface="Dotum"/>
                  </a:rPr>
                  <a:t>2~6</a:t>
                </a:r>
                <a:r>
                  <a:rPr lang="ko-KR" altLang="en-US" sz="1150" dirty="0">
                    <a:latin typeface="+mn-ea"/>
                    <a:cs typeface="Dotum"/>
                  </a:rPr>
                  <a:t>개월</a:t>
                </a:r>
                <a:r>
                  <a:rPr lang="en-US" altLang="ko-KR" sz="1150" dirty="0">
                    <a:latin typeface="+mn-ea"/>
                    <a:cs typeface="Dotum"/>
                  </a:rPr>
                  <a:t> </a:t>
                </a:r>
              </a:p>
              <a:p>
                <a:pPr marL="12700" marR="350520">
                  <a:lnSpc>
                    <a:spcPct val="107200"/>
                  </a:lnSpc>
                  <a:spcBef>
                    <a:spcPts val="100"/>
                  </a:spcBef>
                </a:pPr>
                <a:r>
                  <a:rPr lang="en-US" altLang="ko-KR" sz="1150" b="1" dirty="0">
                    <a:latin typeface="+mn-ea"/>
                    <a:cs typeface="Dotum"/>
                  </a:rPr>
                  <a:t>• </a:t>
                </a:r>
                <a:r>
                  <a:rPr lang="ko-KR" altLang="en-US" sz="1150" b="1" dirty="0">
                    <a:latin typeface="+mn-ea"/>
                    <a:cs typeface="Dotum"/>
                  </a:rPr>
                  <a:t>장소</a:t>
                </a:r>
                <a:r>
                  <a:rPr lang="en-US" altLang="ko-KR" sz="1150" b="1" dirty="0">
                    <a:latin typeface="+mn-ea"/>
                    <a:cs typeface="Dotum"/>
                  </a:rPr>
                  <a:t>: </a:t>
                </a:r>
                <a:r>
                  <a:rPr lang="ko-KR" altLang="en-US" sz="1150" dirty="0">
                    <a:latin typeface="+mn-ea"/>
                    <a:cs typeface="Dotum"/>
                  </a:rPr>
                  <a:t>아동보호전문기관 치료실 등</a:t>
                </a:r>
                <a:endParaRPr lang="en-US" altLang="ko-KR" sz="1150" dirty="0">
                  <a:latin typeface="+mn-ea"/>
                  <a:cs typeface="Dotum"/>
                </a:endParaRPr>
              </a:p>
            </p:txBody>
          </p:sp>
        </p:grpSp>
        <p:sp>
          <p:nvSpPr>
            <p:cNvPr id="299" name="object 230"/>
            <p:cNvSpPr txBox="1"/>
            <p:nvPr/>
          </p:nvSpPr>
          <p:spPr>
            <a:xfrm>
              <a:off x="1475418" y="6168247"/>
              <a:ext cx="2902497" cy="315100"/>
            </a:xfrm>
            <a:prstGeom prst="rect">
              <a:avLst/>
            </a:prstGeom>
            <a:solidFill>
              <a:srgbClr val="9F90C2"/>
            </a:solidFill>
          </p:spPr>
          <p:txBody>
            <a:bodyPr vert="horz" wrap="square" lIns="0" tIns="55244" rIns="0" bIns="0" rtlCol="0">
              <a:spAutoFit/>
            </a:bodyPr>
            <a:lstStyle/>
            <a:p>
              <a:pPr marR="635" algn="ctr">
                <a:lnSpc>
                  <a:spcPct val="100000"/>
                </a:lnSpc>
                <a:spcBef>
                  <a:spcPts val="434"/>
                </a:spcBef>
              </a:pPr>
              <a:r>
                <a:rPr lang="ko-KR" altLang="en-US" sz="1300" b="1" spc="-155" dirty="0">
                  <a:solidFill>
                    <a:srgbClr val="FFFFFF"/>
                  </a:solidFill>
                  <a:latin typeface="Malgun Gothic"/>
                  <a:cs typeface="Malgun Gothic"/>
                </a:rPr>
                <a:t>심리치료</a:t>
              </a:r>
              <a:endParaRPr sz="1300" dirty="0">
                <a:latin typeface="Malgun Gothic"/>
                <a:cs typeface="Malgun Gothic"/>
              </a:endParaRPr>
            </a:p>
          </p:txBody>
        </p:sp>
      </p:grpSp>
      <p:grpSp>
        <p:nvGrpSpPr>
          <p:cNvPr id="302" name="그룹 301"/>
          <p:cNvGrpSpPr/>
          <p:nvPr/>
        </p:nvGrpSpPr>
        <p:grpSpPr>
          <a:xfrm>
            <a:off x="547136" y="5613625"/>
            <a:ext cx="3329859" cy="682400"/>
            <a:chOff x="1337957" y="5076825"/>
            <a:chExt cx="3829293" cy="840471"/>
          </a:xfrm>
        </p:grpSpPr>
        <p:grpSp>
          <p:nvGrpSpPr>
            <p:cNvPr id="287" name="그룹 286"/>
            <p:cNvGrpSpPr/>
            <p:nvPr/>
          </p:nvGrpSpPr>
          <p:grpSpPr>
            <a:xfrm>
              <a:off x="1337957" y="5076825"/>
              <a:ext cx="3829293" cy="840471"/>
              <a:chOff x="1320374" y="4918860"/>
              <a:chExt cx="1992735" cy="840471"/>
            </a:xfrm>
          </p:grpSpPr>
          <p:sp>
            <p:nvSpPr>
              <p:cNvPr id="290" name="object 228"/>
              <p:cNvSpPr/>
              <p:nvPr/>
            </p:nvSpPr>
            <p:spPr>
              <a:xfrm>
                <a:off x="1320374" y="4918860"/>
                <a:ext cx="1682675" cy="840471"/>
              </a:xfrm>
              <a:custGeom>
                <a:avLst/>
                <a:gdLst/>
                <a:ahLst/>
                <a:cxnLst/>
                <a:rect l="l" t="t" r="r" b="b"/>
                <a:pathLst>
                  <a:path w="4989195" h="1353820">
                    <a:moveTo>
                      <a:pt x="154597" y="0"/>
                    </a:moveTo>
                    <a:lnTo>
                      <a:pt x="107511" y="6942"/>
                    </a:lnTo>
                    <a:lnTo>
                      <a:pt x="71388" y="21339"/>
                    </a:lnTo>
                    <a:lnTo>
                      <a:pt x="36578" y="48171"/>
                    </a:lnTo>
                    <a:lnTo>
                      <a:pt x="10357" y="91303"/>
                    </a:lnTo>
                    <a:lnTo>
                      <a:pt x="0" y="154597"/>
                    </a:lnTo>
                    <a:lnTo>
                      <a:pt x="0" y="1198600"/>
                    </a:lnTo>
                    <a:lnTo>
                      <a:pt x="6942" y="1245680"/>
                    </a:lnTo>
                    <a:lnTo>
                      <a:pt x="21339" y="1281804"/>
                    </a:lnTo>
                    <a:lnTo>
                      <a:pt x="48171" y="1316616"/>
                    </a:lnTo>
                    <a:lnTo>
                      <a:pt x="91303" y="1342839"/>
                    </a:lnTo>
                    <a:lnTo>
                      <a:pt x="154597" y="1353197"/>
                    </a:lnTo>
                    <a:lnTo>
                      <a:pt x="4834597" y="1353197"/>
                    </a:lnTo>
                    <a:lnTo>
                      <a:pt x="4881683" y="1346258"/>
                    </a:lnTo>
                    <a:lnTo>
                      <a:pt x="4917806" y="1331863"/>
                    </a:lnTo>
                    <a:lnTo>
                      <a:pt x="4952616" y="1305031"/>
                    </a:lnTo>
                    <a:lnTo>
                      <a:pt x="4978837" y="1261899"/>
                    </a:lnTo>
                    <a:lnTo>
                      <a:pt x="4989195" y="1198600"/>
                    </a:lnTo>
                    <a:lnTo>
                      <a:pt x="4989195" y="154597"/>
                    </a:lnTo>
                    <a:lnTo>
                      <a:pt x="4982261" y="107517"/>
                    </a:lnTo>
                    <a:lnTo>
                      <a:pt x="4967865" y="71393"/>
                    </a:lnTo>
                    <a:lnTo>
                      <a:pt x="4941031" y="36581"/>
                    </a:lnTo>
                    <a:lnTo>
                      <a:pt x="4897897" y="10358"/>
                    </a:lnTo>
                    <a:lnTo>
                      <a:pt x="4834597" y="0"/>
                    </a:lnTo>
                    <a:lnTo>
                      <a:pt x="154597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object 236"/>
              <p:cNvSpPr txBox="1"/>
              <p:nvPr/>
            </p:nvSpPr>
            <p:spPr>
              <a:xfrm>
                <a:off x="1436788" y="5379353"/>
                <a:ext cx="1876321" cy="23810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350520">
                  <a:lnSpc>
                    <a:spcPct val="107200"/>
                  </a:lnSpc>
                  <a:spcBef>
                    <a:spcPts val="100"/>
                  </a:spcBef>
                </a:pPr>
                <a:r>
                  <a:rPr lang="en-US" altLang="ko-KR" sz="1200" b="1" dirty="0">
                    <a:latin typeface="Dotum"/>
                    <a:cs typeface="Dotum"/>
                  </a:rPr>
                  <a:t>• </a:t>
                </a:r>
                <a:r>
                  <a:rPr lang="ko-KR" altLang="en-US" sz="1200" b="1" dirty="0">
                    <a:latin typeface="Dotum"/>
                    <a:cs typeface="Dotum"/>
                  </a:rPr>
                  <a:t>종류</a:t>
                </a:r>
                <a:r>
                  <a:rPr lang="en-US" altLang="ko-KR" sz="1200" b="1" dirty="0">
                    <a:latin typeface="Dotum"/>
                    <a:cs typeface="Dotum"/>
                  </a:rPr>
                  <a:t>: </a:t>
                </a:r>
                <a:r>
                  <a:rPr lang="ko-KR" altLang="en-US" sz="1200" dirty="0">
                    <a:latin typeface="Dotum"/>
                    <a:cs typeface="Dotum"/>
                  </a:rPr>
                  <a:t>간이검사</a:t>
                </a:r>
                <a:r>
                  <a:rPr lang="en-US" altLang="ko-KR" sz="1200" dirty="0">
                    <a:latin typeface="Dotum"/>
                    <a:cs typeface="Dotum"/>
                  </a:rPr>
                  <a:t>, </a:t>
                </a:r>
                <a:r>
                  <a:rPr lang="ko-KR" altLang="en-US" sz="1200" dirty="0">
                    <a:latin typeface="Dotum"/>
                    <a:cs typeface="Dotum"/>
                  </a:rPr>
                  <a:t>종합심리평가 등</a:t>
                </a:r>
                <a:endParaRPr sz="1200" dirty="0">
                  <a:latin typeface="Dotum"/>
                  <a:cs typeface="Dotum"/>
                </a:endParaRPr>
              </a:p>
            </p:txBody>
          </p:sp>
        </p:grpSp>
        <p:sp>
          <p:nvSpPr>
            <p:cNvPr id="300" name="object 230"/>
            <p:cNvSpPr txBox="1"/>
            <p:nvPr/>
          </p:nvSpPr>
          <p:spPr>
            <a:xfrm>
              <a:off x="1477364" y="5182683"/>
              <a:ext cx="2902497" cy="334054"/>
            </a:xfrm>
            <a:prstGeom prst="rect">
              <a:avLst/>
            </a:prstGeom>
            <a:solidFill>
              <a:srgbClr val="9F90C2"/>
            </a:solidFill>
          </p:spPr>
          <p:txBody>
            <a:bodyPr vert="horz" wrap="square" lIns="0" tIns="55244" rIns="0" bIns="0" rtlCol="0">
              <a:spAutoFit/>
            </a:bodyPr>
            <a:lstStyle/>
            <a:p>
              <a:pPr marR="635" algn="ctr">
                <a:lnSpc>
                  <a:spcPct val="100000"/>
                </a:lnSpc>
                <a:spcBef>
                  <a:spcPts val="434"/>
                </a:spcBef>
              </a:pPr>
              <a:r>
                <a:rPr lang="ko-KR" altLang="en-US" sz="1400" b="1" spc="-155" dirty="0">
                  <a:solidFill>
                    <a:srgbClr val="FFFFFF"/>
                  </a:solidFill>
                  <a:latin typeface="Malgun Gothic"/>
                  <a:cs typeface="Malgun Gothic"/>
                </a:rPr>
                <a:t>심리검사</a:t>
              </a:r>
              <a:endParaRPr lang="en-US" altLang="ko-KR" sz="1400" b="1" spc="-155" dirty="0">
                <a:solidFill>
                  <a:srgbClr val="FFFFFF"/>
                </a:solidFill>
                <a:latin typeface="Malgun Gothic"/>
                <a:cs typeface="Malgun Gothic"/>
              </a:endParaRPr>
            </a:p>
          </p:txBody>
        </p:sp>
      </p:grpSp>
      <p:grpSp>
        <p:nvGrpSpPr>
          <p:cNvPr id="306" name="그룹 305"/>
          <p:cNvGrpSpPr/>
          <p:nvPr/>
        </p:nvGrpSpPr>
        <p:grpSpPr>
          <a:xfrm>
            <a:off x="88900" y="1243707"/>
            <a:ext cx="2208256" cy="432003"/>
            <a:chOff x="642518" y="2340000"/>
            <a:chExt cx="3333778" cy="432003"/>
          </a:xfrm>
        </p:grpSpPr>
        <p:sp>
          <p:nvSpPr>
            <p:cNvPr id="303" name="object 227"/>
            <p:cNvSpPr/>
            <p:nvPr/>
          </p:nvSpPr>
          <p:spPr>
            <a:xfrm>
              <a:off x="642518" y="2340000"/>
              <a:ext cx="3227476" cy="1657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230"/>
            <p:cNvSpPr/>
            <p:nvPr/>
          </p:nvSpPr>
          <p:spPr>
            <a:xfrm>
              <a:off x="816240" y="2340000"/>
              <a:ext cx="2880004" cy="4320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231"/>
            <p:cNvSpPr txBox="1"/>
            <p:nvPr/>
          </p:nvSpPr>
          <p:spPr>
            <a:xfrm>
              <a:off x="1095935" y="2412638"/>
              <a:ext cx="2880361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9695">
                <a:lnSpc>
                  <a:spcPct val="100000"/>
                </a:lnSpc>
                <a:spcBef>
                  <a:spcPts val="100"/>
                </a:spcBef>
              </a:pPr>
              <a:r>
                <a:rPr lang="ko-KR" altLang="en-US" sz="2400" spc="300" baseline="4273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Malgun Gothic"/>
                </a:rPr>
                <a:t>아동학대조사</a:t>
              </a:r>
              <a:endParaRPr sz="2400" spc="300" baseline="4273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Malgun Gothic"/>
              </a:endParaRPr>
            </a:p>
          </p:txBody>
        </p:sp>
      </p:grpSp>
      <p:grpSp>
        <p:nvGrpSpPr>
          <p:cNvPr id="314" name="그룹 313"/>
          <p:cNvGrpSpPr/>
          <p:nvPr/>
        </p:nvGrpSpPr>
        <p:grpSpPr>
          <a:xfrm>
            <a:off x="112271" y="3735545"/>
            <a:ext cx="2073853" cy="432003"/>
            <a:chOff x="252594" y="3607882"/>
            <a:chExt cx="3221469" cy="432003"/>
          </a:xfrm>
        </p:grpSpPr>
        <p:sp>
          <p:nvSpPr>
            <p:cNvPr id="311" name="object 233"/>
            <p:cNvSpPr/>
            <p:nvPr/>
          </p:nvSpPr>
          <p:spPr>
            <a:xfrm>
              <a:off x="252594" y="3607882"/>
              <a:ext cx="3221469" cy="1657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236"/>
            <p:cNvSpPr/>
            <p:nvPr/>
          </p:nvSpPr>
          <p:spPr>
            <a:xfrm>
              <a:off x="426317" y="3607882"/>
              <a:ext cx="2880004" cy="4320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237"/>
            <p:cNvSpPr txBox="1"/>
            <p:nvPr/>
          </p:nvSpPr>
          <p:spPr>
            <a:xfrm>
              <a:off x="426317" y="3690178"/>
              <a:ext cx="2880361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9695" algn="ctr">
                <a:lnSpc>
                  <a:spcPct val="100000"/>
                </a:lnSpc>
                <a:spcBef>
                  <a:spcPts val="100"/>
                </a:spcBef>
              </a:pPr>
              <a:r>
                <a:rPr lang="ko-KR" altLang="en-US" sz="2400" baseline="4273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Malgun Gothic"/>
                </a:rPr>
                <a:t>사 </a:t>
              </a:r>
              <a:r>
                <a:rPr lang="ko-KR" altLang="en-US" sz="2400" baseline="4273" dirty="0" err="1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Malgun Gothic"/>
                </a:rPr>
                <a:t>례</a:t>
              </a:r>
              <a:r>
                <a:rPr lang="ko-KR" altLang="en-US" sz="2400" baseline="4273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Malgun Gothic"/>
                </a:rPr>
                <a:t> 관 리</a:t>
              </a:r>
              <a:endParaRPr sz="2400" baseline="4273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Malgun Gothic"/>
              </a:endParaRPr>
            </a:p>
          </p:txBody>
        </p:sp>
      </p:grpSp>
      <p:grpSp>
        <p:nvGrpSpPr>
          <p:cNvPr id="319" name="그룹 318"/>
          <p:cNvGrpSpPr/>
          <p:nvPr/>
        </p:nvGrpSpPr>
        <p:grpSpPr>
          <a:xfrm>
            <a:off x="3746588" y="4848225"/>
            <a:ext cx="3834101" cy="1566076"/>
            <a:chOff x="4380124" y="4497313"/>
            <a:chExt cx="3834101" cy="1566076"/>
          </a:xfrm>
        </p:grpSpPr>
        <p:grpSp>
          <p:nvGrpSpPr>
            <p:cNvPr id="268" name="그룹 267"/>
            <p:cNvGrpSpPr/>
            <p:nvPr/>
          </p:nvGrpSpPr>
          <p:grpSpPr>
            <a:xfrm>
              <a:off x="4380124" y="4497313"/>
              <a:ext cx="3385677" cy="1566076"/>
              <a:chOff x="565402" y="2185403"/>
              <a:chExt cx="1345568" cy="929530"/>
            </a:xfrm>
          </p:grpSpPr>
          <p:sp>
            <p:nvSpPr>
              <p:cNvPr id="279" name="object 228"/>
              <p:cNvSpPr/>
              <p:nvPr/>
            </p:nvSpPr>
            <p:spPr>
              <a:xfrm>
                <a:off x="565402" y="2185403"/>
                <a:ext cx="1345568" cy="929530"/>
              </a:xfrm>
              <a:custGeom>
                <a:avLst/>
                <a:gdLst/>
                <a:ahLst/>
                <a:cxnLst/>
                <a:rect l="l" t="t" r="r" b="b"/>
                <a:pathLst>
                  <a:path w="4989195" h="1353820">
                    <a:moveTo>
                      <a:pt x="154597" y="0"/>
                    </a:moveTo>
                    <a:lnTo>
                      <a:pt x="107511" y="6942"/>
                    </a:lnTo>
                    <a:lnTo>
                      <a:pt x="71388" y="21339"/>
                    </a:lnTo>
                    <a:lnTo>
                      <a:pt x="36578" y="48171"/>
                    </a:lnTo>
                    <a:lnTo>
                      <a:pt x="10357" y="91303"/>
                    </a:lnTo>
                    <a:lnTo>
                      <a:pt x="0" y="154597"/>
                    </a:lnTo>
                    <a:lnTo>
                      <a:pt x="0" y="1198600"/>
                    </a:lnTo>
                    <a:lnTo>
                      <a:pt x="6942" y="1245680"/>
                    </a:lnTo>
                    <a:lnTo>
                      <a:pt x="21339" y="1281804"/>
                    </a:lnTo>
                    <a:lnTo>
                      <a:pt x="48171" y="1316616"/>
                    </a:lnTo>
                    <a:lnTo>
                      <a:pt x="91303" y="1342839"/>
                    </a:lnTo>
                    <a:lnTo>
                      <a:pt x="154597" y="1353197"/>
                    </a:lnTo>
                    <a:lnTo>
                      <a:pt x="4834597" y="1353197"/>
                    </a:lnTo>
                    <a:lnTo>
                      <a:pt x="4881683" y="1346258"/>
                    </a:lnTo>
                    <a:lnTo>
                      <a:pt x="4917806" y="1331863"/>
                    </a:lnTo>
                    <a:lnTo>
                      <a:pt x="4952616" y="1305031"/>
                    </a:lnTo>
                    <a:lnTo>
                      <a:pt x="4978837" y="1261899"/>
                    </a:lnTo>
                    <a:lnTo>
                      <a:pt x="4989195" y="1198600"/>
                    </a:lnTo>
                    <a:lnTo>
                      <a:pt x="4989195" y="154597"/>
                    </a:lnTo>
                    <a:lnTo>
                      <a:pt x="4982261" y="107517"/>
                    </a:lnTo>
                    <a:lnTo>
                      <a:pt x="4967865" y="71393"/>
                    </a:lnTo>
                    <a:lnTo>
                      <a:pt x="4941031" y="36581"/>
                    </a:lnTo>
                    <a:lnTo>
                      <a:pt x="4897897" y="10358"/>
                    </a:lnTo>
                    <a:lnTo>
                      <a:pt x="4834597" y="0"/>
                    </a:lnTo>
                    <a:lnTo>
                      <a:pt x="154597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object 230"/>
              <p:cNvSpPr txBox="1"/>
              <p:nvPr/>
            </p:nvSpPr>
            <p:spPr>
              <a:xfrm>
                <a:off x="661936" y="2245283"/>
                <a:ext cx="1160735" cy="151850"/>
              </a:xfrm>
              <a:prstGeom prst="rect">
                <a:avLst/>
              </a:prstGeom>
              <a:solidFill>
                <a:srgbClr val="9F90C2"/>
              </a:solidFill>
            </p:spPr>
            <p:txBody>
              <a:bodyPr vert="horz" wrap="square" lIns="0" tIns="55244" rIns="0" bIns="0" rtlCol="0">
                <a:spAutoFit/>
              </a:bodyPr>
              <a:lstStyle/>
              <a:p>
                <a:pPr marR="635" algn="ctr">
                  <a:lnSpc>
                    <a:spcPct val="100000"/>
                  </a:lnSpc>
                  <a:spcBef>
                    <a:spcPts val="434"/>
                  </a:spcBef>
                </a:pPr>
                <a:r>
                  <a:rPr lang="ko-KR" altLang="en-US" sz="1300" b="1" dirty="0">
                    <a:solidFill>
                      <a:schemeClr val="bg1"/>
                    </a:solidFill>
                    <a:latin typeface="Malgun Gothic"/>
                    <a:cs typeface="Malgun Gothic"/>
                  </a:rPr>
                  <a:t>상담 및 교육</a:t>
                </a:r>
                <a:endParaRPr sz="1300" b="1" dirty="0">
                  <a:solidFill>
                    <a:schemeClr val="bg1"/>
                  </a:solidFill>
                  <a:latin typeface="Malgun Gothic"/>
                  <a:cs typeface="Malgun Gothic"/>
                </a:endParaRPr>
              </a:p>
            </p:txBody>
          </p:sp>
        </p:grpSp>
        <p:sp>
          <p:nvSpPr>
            <p:cNvPr id="316" name="object 236"/>
            <p:cNvSpPr txBox="1"/>
            <p:nvPr/>
          </p:nvSpPr>
          <p:spPr>
            <a:xfrm>
              <a:off x="4550566" y="4914035"/>
              <a:ext cx="3468087" cy="6677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300" b="1" dirty="0">
                  <a:latin typeface="Dotum"/>
                  <a:cs typeface="Dotum"/>
                </a:rPr>
                <a:t>• </a:t>
              </a:r>
              <a:r>
                <a:rPr lang="ko-KR" altLang="en-US" sz="1300" b="1" dirty="0">
                  <a:latin typeface="Dotum"/>
                  <a:cs typeface="Dotum"/>
                </a:rPr>
                <a:t>부모</a:t>
              </a:r>
              <a:r>
                <a:rPr lang="en-US" altLang="ko-KR" sz="1300" dirty="0">
                  <a:latin typeface="Dotum"/>
                  <a:cs typeface="Dotum"/>
                </a:rPr>
                <a:t>: </a:t>
              </a:r>
              <a:r>
                <a:rPr lang="ko-KR" altLang="en-US" sz="1300" dirty="0">
                  <a:latin typeface="Dotum"/>
                  <a:cs typeface="Dotum"/>
                </a:rPr>
                <a:t>개별상담</a:t>
              </a:r>
              <a:r>
                <a:rPr lang="en-US" altLang="ko-KR" sz="1300" dirty="0">
                  <a:latin typeface="Dotum"/>
                  <a:cs typeface="Dotum"/>
                </a:rPr>
                <a:t>, </a:t>
              </a:r>
              <a:r>
                <a:rPr lang="ko-KR" altLang="en-US" sz="1300" dirty="0">
                  <a:latin typeface="Dotum"/>
                  <a:cs typeface="Dotum"/>
                </a:rPr>
                <a:t>집단상담</a:t>
              </a:r>
              <a:r>
                <a:rPr lang="en-US" altLang="ko-KR" sz="1300" dirty="0">
                  <a:latin typeface="Dotum"/>
                  <a:cs typeface="Dotum"/>
                </a:rPr>
                <a:t>, </a:t>
              </a:r>
              <a:r>
                <a:rPr lang="ko-KR" altLang="en-US" sz="1300" dirty="0">
                  <a:latin typeface="Dotum"/>
                  <a:cs typeface="Dotum"/>
                </a:rPr>
                <a:t>부모교육 등</a:t>
              </a:r>
              <a:endParaRPr lang="en-US" altLang="ko-KR" sz="1300" dirty="0">
                <a:latin typeface="Dotum"/>
                <a:cs typeface="Dotum"/>
              </a:endParaRPr>
            </a:p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300" b="1" dirty="0">
                  <a:latin typeface="Dotum"/>
                  <a:cs typeface="Dotum"/>
                </a:rPr>
                <a:t>• </a:t>
              </a:r>
              <a:r>
                <a:rPr lang="ko-KR" altLang="en-US" sz="1300" b="1" dirty="0">
                  <a:latin typeface="Dotum"/>
                  <a:cs typeface="Dotum"/>
                </a:rPr>
                <a:t>아동</a:t>
              </a:r>
              <a:r>
                <a:rPr lang="en-US" altLang="ko-KR" sz="1300" dirty="0">
                  <a:latin typeface="Dotum"/>
                  <a:cs typeface="Dotum"/>
                </a:rPr>
                <a:t>: </a:t>
              </a:r>
              <a:r>
                <a:rPr lang="ko-KR" altLang="en-US" sz="1300" dirty="0">
                  <a:latin typeface="Dotum"/>
                  <a:cs typeface="Dotum"/>
                </a:rPr>
                <a:t>개별상담</a:t>
              </a:r>
              <a:r>
                <a:rPr lang="en-US" altLang="ko-KR" sz="1300" dirty="0">
                  <a:latin typeface="Dotum"/>
                  <a:cs typeface="Dotum"/>
                </a:rPr>
                <a:t>, </a:t>
              </a:r>
              <a:r>
                <a:rPr lang="ko-KR" altLang="en-US" sz="1300" dirty="0">
                  <a:latin typeface="Dotum"/>
                  <a:cs typeface="Dotum"/>
                </a:rPr>
                <a:t>아동권리교육</a:t>
              </a:r>
              <a:r>
                <a:rPr lang="en-US" altLang="ko-KR" sz="1300" dirty="0">
                  <a:latin typeface="Dotum"/>
                  <a:cs typeface="Dotum"/>
                </a:rPr>
                <a:t>, </a:t>
              </a:r>
              <a:r>
                <a:rPr lang="ko-KR" altLang="en-US" sz="1300" dirty="0">
                  <a:latin typeface="Dotum"/>
                  <a:cs typeface="Dotum"/>
                </a:rPr>
                <a:t>아동학대예방교육 등</a:t>
              </a:r>
              <a:endParaRPr sz="1300" dirty="0">
                <a:latin typeface="Dotum"/>
                <a:cs typeface="Dotum"/>
              </a:endParaRPr>
            </a:p>
          </p:txBody>
        </p:sp>
        <p:sp>
          <p:nvSpPr>
            <p:cNvPr id="317" name="object 236"/>
            <p:cNvSpPr txBox="1"/>
            <p:nvPr/>
          </p:nvSpPr>
          <p:spPr>
            <a:xfrm>
              <a:off x="4608636" y="5599835"/>
              <a:ext cx="3605589" cy="3666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100" dirty="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Dotum"/>
                </a:rPr>
                <a:t>※ </a:t>
              </a:r>
              <a:r>
                <a:rPr lang="ko-KR" altLang="en-US" sz="1100" dirty="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Dotum"/>
                </a:rPr>
                <a:t>임시조치</a:t>
              </a:r>
              <a:r>
                <a:rPr lang="en-US" altLang="ko-KR" sz="1100" dirty="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Dotum"/>
                </a:rPr>
                <a:t>, </a:t>
              </a:r>
              <a:r>
                <a:rPr lang="ko-KR" altLang="en-US" sz="1100" dirty="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Dotum"/>
                </a:rPr>
                <a:t>보호처분 후 법원에 </a:t>
              </a:r>
              <a:endParaRPr lang="en-US" altLang="ko-KR" sz="11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Dotum"/>
              </a:endParaRPr>
            </a:p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ko-KR" altLang="en-US" sz="1100" dirty="0">
                  <a:solidFill>
                    <a:srgbClr val="FF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Dotum"/>
                </a:rPr>
                <a:t>보고서 또는 의견서 제출 수강명령 이행</a:t>
              </a:r>
              <a:endParaRPr sz="11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Dotum"/>
              </a:endParaRPr>
            </a:p>
          </p:txBody>
        </p:sp>
        <p:pic>
          <p:nvPicPr>
            <p:cNvPr id="318" name="그림 3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455" y="5508107"/>
              <a:ext cx="548299" cy="548299"/>
            </a:xfrm>
            <a:prstGeom prst="rect">
              <a:avLst/>
            </a:prstGeom>
          </p:spPr>
        </p:pic>
      </p:grpSp>
      <p:cxnSp>
        <p:nvCxnSpPr>
          <p:cNvPr id="327" name="직선 연결선 326"/>
          <p:cNvCxnSpPr/>
          <p:nvPr/>
        </p:nvCxnSpPr>
        <p:spPr>
          <a:xfrm>
            <a:off x="1854793" y="4619625"/>
            <a:ext cx="7112736" cy="24714"/>
          </a:xfrm>
          <a:prstGeom prst="line">
            <a:avLst/>
          </a:prstGeom>
          <a:ln w="28575">
            <a:solidFill>
              <a:srgbClr val="745E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2" name="그룹 331"/>
          <p:cNvGrpSpPr/>
          <p:nvPr/>
        </p:nvGrpSpPr>
        <p:grpSpPr>
          <a:xfrm>
            <a:off x="3746588" y="6523400"/>
            <a:ext cx="4107558" cy="934304"/>
            <a:chOff x="1337957" y="4929947"/>
            <a:chExt cx="3825752" cy="1014538"/>
          </a:xfrm>
        </p:grpSpPr>
        <p:grpSp>
          <p:nvGrpSpPr>
            <p:cNvPr id="333" name="그룹 332"/>
            <p:cNvGrpSpPr/>
            <p:nvPr/>
          </p:nvGrpSpPr>
          <p:grpSpPr>
            <a:xfrm>
              <a:off x="1337957" y="4929947"/>
              <a:ext cx="3825752" cy="1014538"/>
              <a:chOff x="1320374" y="4771982"/>
              <a:chExt cx="1990892" cy="1014538"/>
            </a:xfrm>
          </p:grpSpPr>
          <p:sp>
            <p:nvSpPr>
              <p:cNvPr id="335" name="object 228"/>
              <p:cNvSpPr/>
              <p:nvPr/>
            </p:nvSpPr>
            <p:spPr>
              <a:xfrm>
                <a:off x="1320374" y="4771982"/>
                <a:ext cx="1682675" cy="1014538"/>
              </a:xfrm>
              <a:custGeom>
                <a:avLst/>
                <a:gdLst/>
                <a:ahLst/>
                <a:cxnLst/>
                <a:rect l="l" t="t" r="r" b="b"/>
                <a:pathLst>
                  <a:path w="4989195" h="1353820">
                    <a:moveTo>
                      <a:pt x="154597" y="0"/>
                    </a:moveTo>
                    <a:lnTo>
                      <a:pt x="107511" y="6942"/>
                    </a:lnTo>
                    <a:lnTo>
                      <a:pt x="71388" y="21339"/>
                    </a:lnTo>
                    <a:lnTo>
                      <a:pt x="36578" y="48171"/>
                    </a:lnTo>
                    <a:lnTo>
                      <a:pt x="10357" y="91303"/>
                    </a:lnTo>
                    <a:lnTo>
                      <a:pt x="0" y="154597"/>
                    </a:lnTo>
                    <a:lnTo>
                      <a:pt x="0" y="1198600"/>
                    </a:lnTo>
                    <a:lnTo>
                      <a:pt x="6942" y="1245680"/>
                    </a:lnTo>
                    <a:lnTo>
                      <a:pt x="21339" y="1281804"/>
                    </a:lnTo>
                    <a:lnTo>
                      <a:pt x="48171" y="1316616"/>
                    </a:lnTo>
                    <a:lnTo>
                      <a:pt x="91303" y="1342839"/>
                    </a:lnTo>
                    <a:lnTo>
                      <a:pt x="154597" y="1353197"/>
                    </a:lnTo>
                    <a:lnTo>
                      <a:pt x="4834597" y="1353197"/>
                    </a:lnTo>
                    <a:lnTo>
                      <a:pt x="4881683" y="1346258"/>
                    </a:lnTo>
                    <a:lnTo>
                      <a:pt x="4917806" y="1331863"/>
                    </a:lnTo>
                    <a:lnTo>
                      <a:pt x="4952616" y="1305031"/>
                    </a:lnTo>
                    <a:lnTo>
                      <a:pt x="4978837" y="1261899"/>
                    </a:lnTo>
                    <a:lnTo>
                      <a:pt x="4989195" y="1198600"/>
                    </a:lnTo>
                    <a:lnTo>
                      <a:pt x="4989195" y="154597"/>
                    </a:lnTo>
                    <a:lnTo>
                      <a:pt x="4982261" y="107517"/>
                    </a:lnTo>
                    <a:lnTo>
                      <a:pt x="4967865" y="71393"/>
                    </a:lnTo>
                    <a:lnTo>
                      <a:pt x="4941031" y="36581"/>
                    </a:lnTo>
                    <a:lnTo>
                      <a:pt x="4897897" y="10358"/>
                    </a:lnTo>
                    <a:lnTo>
                      <a:pt x="4834597" y="0"/>
                    </a:lnTo>
                    <a:lnTo>
                      <a:pt x="154597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6" name="object 236"/>
              <p:cNvSpPr txBox="1"/>
              <p:nvPr/>
            </p:nvSpPr>
            <p:spPr>
              <a:xfrm>
                <a:off x="1434945" y="5242336"/>
                <a:ext cx="1876321" cy="43843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350520">
                  <a:lnSpc>
                    <a:spcPct val="107200"/>
                  </a:lnSpc>
                  <a:spcBef>
                    <a:spcPts val="100"/>
                  </a:spcBef>
                </a:pPr>
                <a:r>
                  <a:rPr lang="en-US" altLang="ko-KR" sz="1200" b="1" dirty="0">
                    <a:latin typeface="Dotum"/>
                    <a:cs typeface="Dotum"/>
                  </a:rPr>
                  <a:t>• </a:t>
                </a:r>
                <a:r>
                  <a:rPr lang="ko-KR" altLang="en-US" sz="1200" dirty="0">
                    <a:latin typeface="Dotum"/>
                    <a:cs typeface="Dotum"/>
                  </a:rPr>
                  <a:t>아동학대전담공무원 및 아동보호전문기관 </a:t>
                </a:r>
                <a:endParaRPr lang="en-US" altLang="ko-KR" sz="1200" dirty="0">
                  <a:latin typeface="Dotum"/>
                  <a:cs typeface="Dotum"/>
                </a:endParaRPr>
              </a:p>
              <a:p>
                <a:pPr marL="12700" marR="350520">
                  <a:lnSpc>
                    <a:spcPct val="107200"/>
                  </a:lnSpc>
                  <a:spcBef>
                    <a:spcPts val="100"/>
                  </a:spcBef>
                </a:pPr>
                <a:r>
                  <a:rPr lang="en-US" altLang="ko-KR" sz="1200" dirty="0">
                    <a:latin typeface="Dotum"/>
                    <a:cs typeface="Dotum"/>
                  </a:rPr>
                  <a:t>  </a:t>
                </a:r>
                <a:r>
                  <a:rPr lang="ko-KR" altLang="en-US" sz="1200" dirty="0">
                    <a:latin typeface="Dotum"/>
                    <a:cs typeface="Dotum"/>
                  </a:rPr>
                  <a:t>협의하여 사례 종결</a:t>
                </a:r>
                <a:endParaRPr sz="1200" dirty="0">
                  <a:latin typeface="Dotum"/>
                  <a:cs typeface="Dotum"/>
                </a:endParaRPr>
              </a:p>
            </p:txBody>
          </p:sp>
        </p:grpSp>
        <p:sp>
          <p:nvSpPr>
            <p:cNvPr id="334" name="object 230"/>
            <p:cNvSpPr txBox="1"/>
            <p:nvPr/>
          </p:nvSpPr>
          <p:spPr>
            <a:xfrm>
              <a:off x="1501361" y="5023464"/>
              <a:ext cx="2902497" cy="315100"/>
            </a:xfrm>
            <a:prstGeom prst="rect">
              <a:avLst/>
            </a:prstGeom>
            <a:solidFill>
              <a:srgbClr val="745EA6"/>
            </a:solidFill>
          </p:spPr>
          <p:txBody>
            <a:bodyPr vert="horz" wrap="square" lIns="0" tIns="55244" rIns="0" bIns="0" rtlCol="0">
              <a:spAutoFit/>
            </a:bodyPr>
            <a:lstStyle/>
            <a:p>
              <a:pPr marR="635" algn="ctr">
                <a:lnSpc>
                  <a:spcPct val="100000"/>
                </a:lnSpc>
                <a:spcBef>
                  <a:spcPts val="434"/>
                </a:spcBef>
              </a:pPr>
              <a:r>
                <a:rPr lang="ko-KR" altLang="en-US" sz="1300" b="1" spc="-155" dirty="0">
                  <a:solidFill>
                    <a:srgbClr val="FFFFFF"/>
                  </a:solidFill>
                  <a:latin typeface="Malgun Gothic"/>
                  <a:cs typeface="Malgun Gothic"/>
                </a:rPr>
                <a:t>사례종결</a:t>
              </a:r>
              <a:endParaRPr lang="en-US" altLang="ko-KR" sz="1300" b="1" spc="-155" dirty="0">
                <a:solidFill>
                  <a:srgbClr val="FFFFFF"/>
                </a:solidFill>
                <a:latin typeface="Malgun Gothic"/>
                <a:cs typeface="Malgun Gothic"/>
              </a:endParaRPr>
            </a:p>
          </p:txBody>
        </p:sp>
      </p:grpSp>
      <p:sp>
        <p:nvSpPr>
          <p:cNvPr id="337" name="object 230"/>
          <p:cNvSpPr txBox="1"/>
          <p:nvPr/>
        </p:nvSpPr>
        <p:spPr>
          <a:xfrm>
            <a:off x="3227554" y="3912298"/>
            <a:ext cx="4334361" cy="537967"/>
          </a:xfrm>
          <a:prstGeom prst="rect">
            <a:avLst/>
          </a:prstGeom>
          <a:solidFill>
            <a:srgbClr val="745EA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lang="ko-KR" altLang="en-US" sz="1400" b="1" dirty="0">
                <a:solidFill>
                  <a:schemeClr val="bg1"/>
                </a:solidFill>
                <a:latin typeface="Malgun Gothic"/>
                <a:cs typeface="Malgun Gothic"/>
              </a:rPr>
              <a:t>서비스 지원을 위한 사례회의 및 계획 수립</a:t>
            </a:r>
            <a:endParaRPr lang="en-US" altLang="ko-KR" sz="1400" b="1" dirty="0">
              <a:solidFill>
                <a:schemeClr val="bg1"/>
              </a:solidFill>
              <a:latin typeface="Malgun Gothic"/>
              <a:cs typeface="Malgun Gothic"/>
            </a:endParaRPr>
          </a:p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lang="en-US" altLang="ko-KR" sz="1400" b="1" dirty="0">
                <a:solidFill>
                  <a:schemeClr val="bg1"/>
                </a:solidFill>
                <a:latin typeface="Malgun Gothic"/>
                <a:cs typeface="Malgun Gothic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Malgun Gothic"/>
                <a:cs typeface="Malgun Gothic"/>
              </a:rPr>
              <a:t>아동보호전문기관</a:t>
            </a:r>
            <a:r>
              <a:rPr lang="en-US" altLang="ko-KR" sz="1400" b="1" dirty="0">
                <a:solidFill>
                  <a:schemeClr val="bg1"/>
                </a:solidFill>
                <a:latin typeface="Malgun Gothic"/>
                <a:cs typeface="Malgun Gothic"/>
              </a:rPr>
              <a:t>)</a:t>
            </a:r>
            <a:endParaRPr sz="1400" b="1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grpSp>
        <p:nvGrpSpPr>
          <p:cNvPr id="344" name="그룹 343"/>
          <p:cNvGrpSpPr/>
          <p:nvPr/>
        </p:nvGrpSpPr>
        <p:grpSpPr>
          <a:xfrm>
            <a:off x="7517008" y="5014185"/>
            <a:ext cx="3323121" cy="1181088"/>
            <a:chOff x="1320373" y="4918859"/>
            <a:chExt cx="1960382" cy="1454674"/>
          </a:xfrm>
        </p:grpSpPr>
        <p:grpSp>
          <p:nvGrpSpPr>
            <p:cNvPr id="345" name="그룹 344"/>
            <p:cNvGrpSpPr/>
            <p:nvPr/>
          </p:nvGrpSpPr>
          <p:grpSpPr>
            <a:xfrm>
              <a:off x="1320373" y="4918859"/>
              <a:ext cx="1674559" cy="1454674"/>
              <a:chOff x="1320373" y="4918861"/>
              <a:chExt cx="1674559" cy="1600860"/>
            </a:xfrm>
          </p:grpSpPr>
          <p:sp>
            <p:nvSpPr>
              <p:cNvPr id="347" name="object 228"/>
              <p:cNvSpPr/>
              <p:nvPr/>
            </p:nvSpPr>
            <p:spPr>
              <a:xfrm>
                <a:off x="1320373" y="4918861"/>
                <a:ext cx="1674559" cy="1600860"/>
              </a:xfrm>
              <a:custGeom>
                <a:avLst/>
                <a:gdLst/>
                <a:ahLst/>
                <a:cxnLst/>
                <a:rect l="l" t="t" r="r" b="b"/>
                <a:pathLst>
                  <a:path w="4989195" h="1353820">
                    <a:moveTo>
                      <a:pt x="154597" y="0"/>
                    </a:moveTo>
                    <a:lnTo>
                      <a:pt x="107511" y="6942"/>
                    </a:lnTo>
                    <a:lnTo>
                      <a:pt x="71388" y="21339"/>
                    </a:lnTo>
                    <a:lnTo>
                      <a:pt x="36578" y="48171"/>
                    </a:lnTo>
                    <a:lnTo>
                      <a:pt x="10357" y="91303"/>
                    </a:lnTo>
                    <a:lnTo>
                      <a:pt x="0" y="154597"/>
                    </a:lnTo>
                    <a:lnTo>
                      <a:pt x="0" y="1198600"/>
                    </a:lnTo>
                    <a:lnTo>
                      <a:pt x="6942" y="1245680"/>
                    </a:lnTo>
                    <a:lnTo>
                      <a:pt x="21339" y="1281804"/>
                    </a:lnTo>
                    <a:lnTo>
                      <a:pt x="48171" y="1316616"/>
                    </a:lnTo>
                    <a:lnTo>
                      <a:pt x="91303" y="1342839"/>
                    </a:lnTo>
                    <a:lnTo>
                      <a:pt x="154597" y="1353197"/>
                    </a:lnTo>
                    <a:lnTo>
                      <a:pt x="4834597" y="1353197"/>
                    </a:lnTo>
                    <a:lnTo>
                      <a:pt x="4881683" y="1346258"/>
                    </a:lnTo>
                    <a:lnTo>
                      <a:pt x="4917806" y="1331863"/>
                    </a:lnTo>
                    <a:lnTo>
                      <a:pt x="4952616" y="1305031"/>
                    </a:lnTo>
                    <a:lnTo>
                      <a:pt x="4978837" y="1261899"/>
                    </a:lnTo>
                    <a:lnTo>
                      <a:pt x="4989195" y="1198600"/>
                    </a:lnTo>
                    <a:lnTo>
                      <a:pt x="4989195" y="154597"/>
                    </a:lnTo>
                    <a:lnTo>
                      <a:pt x="4982261" y="107517"/>
                    </a:lnTo>
                    <a:lnTo>
                      <a:pt x="4967865" y="71393"/>
                    </a:lnTo>
                    <a:lnTo>
                      <a:pt x="4941031" y="36581"/>
                    </a:lnTo>
                    <a:lnTo>
                      <a:pt x="4897897" y="10358"/>
                    </a:lnTo>
                    <a:lnTo>
                      <a:pt x="4834597" y="0"/>
                    </a:lnTo>
                    <a:lnTo>
                      <a:pt x="154597" y="0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rgbClr val="BCBE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8" name="object 230"/>
              <p:cNvSpPr txBox="1"/>
              <p:nvPr/>
            </p:nvSpPr>
            <p:spPr>
              <a:xfrm>
                <a:off x="1411117" y="5018600"/>
                <a:ext cx="1488927" cy="346766"/>
              </a:xfrm>
              <a:prstGeom prst="rect">
                <a:avLst/>
              </a:prstGeom>
              <a:solidFill>
                <a:srgbClr val="9F90C2"/>
              </a:solidFill>
            </p:spPr>
            <p:txBody>
              <a:bodyPr vert="horz" wrap="square" lIns="0" tIns="55244" rIns="0" bIns="0" rtlCol="0">
                <a:spAutoFit/>
              </a:bodyPr>
              <a:lstStyle/>
              <a:p>
                <a:pPr marR="635" algn="ctr">
                  <a:lnSpc>
                    <a:spcPct val="100000"/>
                  </a:lnSpc>
                  <a:spcBef>
                    <a:spcPts val="434"/>
                  </a:spcBef>
                </a:pPr>
                <a:r>
                  <a:rPr lang="ko-KR" altLang="en-US" sz="1300" b="1" spc="-155" dirty="0" err="1">
                    <a:solidFill>
                      <a:srgbClr val="FFFFFF"/>
                    </a:solidFill>
                    <a:latin typeface="Malgun Gothic"/>
                    <a:cs typeface="Malgun Gothic"/>
                  </a:rPr>
                  <a:t>타기관</a:t>
                </a:r>
                <a:r>
                  <a:rPr lang="ko-KR" altLang="en-US" sz="1300" b="1" spc="-155" dirty="0">
                    <a:solidFill>
                      <a:srgbClr val="FFFFFF"/>
                    </a:solidFill>
                    <a:latin typeface="Malgun Gothic"/>
                    <a:cs typeface="Malgun Gothic"/>
                  </a:rPr>
                  <a:t> 연계</a:t>
                </a:r>
                <a:endParaRPr sz="1300" dirty="0">
                  <a:latin typeface="Malgun Gothic"/>
                  <a:cs typeface="Malgun Gothic"/>
                </a:endParaRPr>
              </a:p>
            </p:txBody>
          </p:sp>
        </p:grpSp>
        <p:sp>
          <p:nvSpPr>
            <p:cNvPr id="346" name="object 236"/>
            <p:cNvSpPr txBox="1"/>
            <p:nvPr/>
          </p:nvSpPr>
          <p:spPr>
            <a:xfrm>
              <a:off x="1404434" y="5490149"/>
              <a:ext cx="1876321" cy="7268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150" b="1" dirty="0">
                  <a:latin typeface="Dotum"/>
                  <a:cs typeface="Dotum"/>
                </a:rPr>
                <a:t>• </a:t>
              </a:r>
              <a:r>
                <a:rPr lang="ko-KR" altLang="en-US" sz="1150" dirty="0">
                  <a:latin typeface="Dotum"/>
                  <a:cs typeface="Dotum"/>
                </a:rPr>
                <a:t>건강가정지원센터   </a:t>
              </a:r>
              <a:r>
                <a:rPr lang="en-US" altLang="ko-KR" sz="1150" b="1" dirty="0">
                  <a:latin typeface="Dotum"/>
                  <a:cs typeface="Dotum"/>
                </a:rPr>
                <a:t>•  </a:t>
              </a:r>
              <a:r>
                <a:rPr lang="ko-KR" altLang="en-US" sz="1150" dirty="0">
                  <a:latin typeface="Dotum"/>
                  <a:cs typeface="Dotum"/>
                </a:rPr>
                <a:t>의료기관</a:t>
              </a:r>
              <a:endParaRPr lang="en-US" altLang="ko-KR" sz="1150" dirty="0">
                <a:latin typeface="Dotum"/>
                <a:cs typeface="Dotum"/>
              </a:endParaRPr>
            </a:p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150" b="1" dirty="0">
                  <a:latin typeface="Dotum"/>
                  <a:cs typeface="Dotum"/>
                </a:rPr>
                <a:t>• </a:t>
              </a:r>
              <a:r>
                <a:rPr lang="ko-KR" altLang="en-US" sz="1150" dirty="0">
                  <a:latin typeface="Dotum"/>
                  <a:cs typeface="Dotum"/>
                </a:rPr>
                <a:t>법률구조공단         </a:t>
              </a:r>
              <a:r>
                <a:rPr lang="en-US" altLang="ko-KR" sz="1150" b="1" dirty="0">
                  <a:latin typeface="Dotum"/>
                  <a:cs typeface="Dotum"/>
                </a:rPr>
                <a:t>•  </a:t>
              </a:r>
              <a:r>
                <a:rPr lang="ko-KR" altLang="en-US" sz="1150" dirty="0">
                  <a:latin typeface="Dotum"/>
                  <a:cs typeface="Dotum"/>
                </a:rPr>
                <a:t>심리상담센터</a:t>
              </a:r>
              <a:endParaRPr lang="en-US" altLang="ko-KR" sz="1150" dirty="0">
                <a:latin typeface="Dotum"/>
                <a:cs typeface="Dotum"/>
              </a:endParaRPr>
            </a:p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150" b="1" dirty="0">
                  <a:latin typeface="Dotum"/>
                  <a:cs typeface="Dotum"/>
                </a:rPr>
                <a:t>•  </a:t>
              </a:r>
              <a:r>
                <a:rPr lang="ko-KR" altLang="en-US" sz="1150" dirty="0">
                  <a:latin typeface="Dotum"/>
                  <a:cs typeface="Dotum"/>
                </a:rPr>
                <a:t>사회복지기관</a:t>
              </a:r>
              <a:r>
                <a:rPr lang="en-US" altLang="ko-KR" sz="1150" b="1" dirty="0">
                  <a:latin typeface="Dotum"/>
                  <a:cs typeface="Dotum"/>
                </a:rPr>
                <a:t>        •  </a:t>
              </a:r>
              <a:r>
                <a:rPr lang="ko-KR" altLang="en-US" sz="1150" b="1" dirty="0">
                  <a:latin typeface="Dotum"/>
                  <a:cs typeface="Dotum"/>
                </a:rPr>
                <a:t>기타관련기관 등</a:t>
              </a:r>
              <a:endParaRPr sz="1150" b="1" dirty="0">
                <a:latin typeface="Dotum"/>
                <a:cs typeface="Dotum"/>
              </a:endParaRPr>
            </a:p>
          </p:txBody>
        </p:sp>
      </p:grpSp>
      <p:sp>
        <p:nvSpPr>
          <p:cNvPr id="362" name="오른쪽 화살표 361"/>
          <p:cNvSpPr/>
          <p:nvPr/>
        </p:nvSpPr>
        <p:spPr>
          <a:xfrm>
            <a:off x="2981663" y="2292702"/>
            <a:ext cx="269392" cy="349200"/>
          </a:xfrm>
          <a:prstGeom prst="rightArrow">
            <a:avLst/>
          </a:prstGeom>
          <a:solidFill>
            <a:srgbClr val="189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3" name="오른쪽 화살표 362"/>
          <p:cNvSpPr/>
          <p:nvPr/>
        </p:nvSpPr>
        <p:spPr>
          <a:xfrm>
            <a:off x="6067908" y="2320123"/>
            <a:ext cx="269392" cy="349200"/>
          </a:xfrm>
          <a:prstGeom prst="rightArrow">
            <a:avLst/>
          </a:prstGeom>
          <a:solidFill>
            <a:srgbClr val="189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5" name="그룹 364"/>
          <p:cNvGrpSpPr/>
          <p:nvPr/>
        </p:nvGrpSpPr>
        <p:grpSpPr>
          <a:xfrm>
            <a:off x="7625097" y="3010160"/>
            <a:ext cx="3174983" cy="980082"/>
            <a:chOff x="7966008" y="3096804"/>
            <a:chExt cx="3174983" cy="980082"/>
          </a:xfrm>
        </p:grpSpPr>
        <p:sp>
          <p:nvSpPr>
            <p:cNvPr id="364" name="object 4"/>
            <p:cNvSpPr/>
            <p:nvPr/>
          </p:nvSpPr>
          <p:spPr>
            <a:xfrm rot="10800000">
              <a:off x="7966008" y="3096804"/>
              <a:ext cx="2874120" cy="980082"/>
            </a:xfrm>
            <a:prstGeom prst="rect">
              <a:avLst/>
            </a:prstGeom>
            <a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259" name="object 236"/>
            <p:cNvSpPr txBox="1"/>
            <p:nvPr/>
          </p:nvSpPr>
          <p:spPr>
            <a:xfrm>
              <a:off x="8279660" y="3258916"/>
              <a:ext cx="2861331" cy="63132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200" b="1" dirty="0">
                  <a:latin typeface="Dotum"/>
                  <a:cs typeface="Dotum"/>
                </a:rPr>
                <a:t>•  </a:t>
              </a:r>
              <a:r>
                <a:rPr lang="ko-KR" altLang="en-US" sz="1200" b="1" dirty="0">
                  <a:latin typeface="Dotum"/>
                  <a:cs typeface="Dotum"/>
                </a:rPr>
                <a:t>피해아동</a:t>
              </a:r>
              <a:r>
                <a:rPr lang="en-US" altLang="ko-KR" sz="1200" b="1" dirty="0">
                  <a:latin typeface="Dotum"/>
                  <a:cs typeface="Dotum"/>
                </a:rPr>
                <a:t>: </a:t>
              </a:r>
              <a:r>
                <a:rPr lang="ko-KR" altLang="en-US" sz="1200" dirty="0" err="1">
                  <a:latin typeface="Dotum"/>
                  <a:cs typeface="Dotum"/>
                </a:rPr>
                <a:t>원가정보호</a:t>
              </a:r>
              <a:r>
                <a:rPr lang="en-US" altLang="ko-KR" sz="1200" dirty="0">
                  <a:latin typeface="Dotum"/>
                  <a:cs typeface="Dotum"/>
                </a:rPr>
                <a:t>, </a:t>
              </a:r>
              <a:r>
                <a:rPr lang="ko-KR" altLang="en-US" sz="1200" dirty="0">
                  <a:latin typeface="Dotum"/>
                  <a:cs typeface="Dotum"/>
                </a:rPr>
                <a:t>응급조치</a:t>
              </a:r>
              <a:endParaRPr lang="en-US" altLang="ko-KR" sz="1200" dirty="0">
                <a:latin typeface="Dotum"/>
                <a:cs typeface="Dotum"/>
              </a:endParaRPr>
            </a:p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200" b="1" dirty="0">
                  <a:latin typeface="Dotum"/>
                  <a:cs typeface="Dotum"/>
                </a:rPr>
                <a:t>•  </a:t>
              </a:r>
              <a:r>
                <a:rPr lang="ko-KR" altLang="en-US" sz="1200" b="1" dirty="0">
                  <a:latin typeface="Dotum"/>
                  <a:cs typeface="Dotum"/>
                </a:rPr>
                <a:t>학대행위자</a:t>
              </a:r>
              <a:r>
                <a:rPr lang="en-US" altLang="ko-KR" sz="1200" b="1" dirty="0">
                  <a:latin typeface="Dotum"/>
                  <a:cs typeface="Dotum"/>
                </a:rPr>
                <a:t>:</a:t>
              </a:r>
              <a:r>
                <a:rPr lang="ko-KR" altLang="en-US" sz="1200" dirty="0">
                  <a:latin typeface="Dotum"/>
                  <a:cs typeface="Dotum"/>
                </a:rPr>
                <a:t>행위제지</a:t>
              </a:r>
              <a:r>
                <a:rPr lang="en-US" altLang="ko-KR" sz="1200" dirty="0">
                  <a:latin typeface="Dotum"/>
                  <a:cs typeface="Dotum"/>
                </a:rPr>
                <a:t>(</a:t>
              </a:r>
              <a:r>
                <a:rPr lang="ko-KR" altLang="en-US" sz="1200" dirty="0">
                  <a:latin typeface="Dotum"/>
                  <a:cs typeface="Dotum"/>
                </a:rPr>
                <a:t>가정</a:t>
              </a:r>
              <a:r>
                <a:rPr lang="en-US" altLang="ko-KR" sz="1200" dirty="0">
                  <a:latin typeface="Dotum"/>
                  <a:cs typeface="Dotum"/>
                </a:rPr>
                <a:t>),</a:t>
              </a:r>
            </a:p>
            <a:p>
              <a:pPr marL="12700" marR="350520">
                <a:lnSpc>
                  <a:spcPct val="107200"/>
                </a:lnSpc>
                <a:spcBef>
                  <a:spcPts val="100"/>
                </a:spcBef>
              </a:pPr>
              <a:r>
                <a:rPr lang="en-US" altLang="ko-KR" sz="1200" dirty="0">
                  <a:latin typeface="Dotum"/>
                  <a:cs typeface="Dotum"/>
                </a:rPr>
                <a:t>                   </a:t>
              </a:r>
              <a:r>
                <a:rPr lang="ko-KR" altLang="en-US" sz="1200" dirty="0">
                  <a:latin typeface="Dotum"/>
                  <a:cs typeface="Dotum"/>
                </a:rPr>
                <a:t>임시조치</a:t>
              </a:r>
              <a:r>
                <a:rPr lang="en-US" altLang="ko-KR" sz="1200" dirty="0">
                  <a:latin typeface="Dotum"/>
                  <a:cs typeface="Dotum"/>
                </a:rPr>
                <a:t>(</a:t>
              </a:r>
              <a:r>
                <a:rPr lang="ko-KR" altLang="en-US" sz="1200" dirty="0">
                  <a:latin typeface="Dotum"/>
                  <a:cs typeface="Dotum"/>
                </a:rPr>
                <a:t>고소고발</a:t>
              </a:r>
              <a:r>
                <a:rPr lang="en-US" altLang="ko-KR" sz="1200" dirty="0">
                  <a:latin typeface="Dotum"/>
                  <a:cs typeface="Dotum"/>
                </a:rPr>
                <a:t>)</a:t>
              </a:r>
            </a:p>
          </p:txBody>
        </p:sp>
      </p:grpSp>
      <p:sp>
        <p:nvSpPr>
          <p:cNvPr id="367" name="object 233"/>
          <p:cNvSpPr txBox="1"/>
          <p:nvPr/>
        </p:nvSpPr>
        <p:spPr>
          <a:xfrm>
            <a:off x="3364801" y="1140841"/>
            <a:ext cx="3178175" cy="35458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77240" algn="ctr">
              <a:lnSpc>
                <a:spcPct val="100000"/>
              </a:lnSpc>
              <a:spcBef>
                <a:spcPts val="365"/>
              </a:spcBef>
            </a:pPr>
            <a:r>
              <a:rPr sz="2000" b="1" spc="-170" dirty="0" err="1">
                <a:solidFill>
                  <a:srgbClr val="007DC4"/>
                </a:solidFill>
                <a:latin typeface="Malgun Gothic"/>
                <a:cs typeface="Malgun Gothic"/>
              </a:rPr>
              <a:t>아동학대사례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 err="1">
                <a:solidFill>
                  <a:srgbClr val="007DC4"/>
                </a:solidFill>
                <a:latin typeface="Malgun Gothic"/>
                <a:cs typeface="Malgun Gothic"/>
              </a:rPr>
              <a:t>개입과정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293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8" name="그림 2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4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3</a:t>
            </a:r>
          </a:p>
        </p:txBody>
      </p:sp>
      <p:sp>
        <p:nvSpPr>
          <p:cNvPr id="227" name="object 227"/>
          <p:cNvSpPr txBox="1"/>
          <p:nvPr/>
        </p:nvSpPr>
        <p:spPr>
          <a:xfrm>
            <a:off x="3337102" y="2681541"/>
            <a:ext cx="4475924" cy="107978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76530" indent="-163830">
              <a:lnSpc>
                <a:spcPct val="100000"/>
              </a:lnSpc>
              <a:spcBef>
                <a:spcPts val="500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en-US" sz="1400" b="1" spc="-7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24</a:t>
            </a:r>
            <a:r>
              <a:rPr lang="ko-KR" altLang="en-US" sz="1400" b="1" spc="-7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시간 신고전화 운영</a:t>
            </a:r>
            <a:r>
              <a:rPr lang="en-US" altLang="ko-KR" sz="1400" b="1" spc="-7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(112)</a:t>
            </a:r>
            <a:endParaRPr sz="1400" b="1" dirty="0">
              <a:latin typeface="+mj-ea"/>
              <a:ea typeface="+mj-ea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5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아동학대의심사례 접수 후 아동학대 조사 실시</a:t>
            </a:r>
            <a:endParaRPr lang="en-US" altLang="ko-KR" sz="1400" b="1" spc="-150" dirty="0">
              <a:solidFill>
                <a:srgbClr val="231F20"/>
              </a:solidFill>
              <a:latin typeface="+mj-ea"/>
              <a:ea typeface="+mj-ea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5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경찰과 아동학대전담공무원 동행출동</a:t>
            </a:r>
            <a:endParaRPr lang="en-US" altLang="ko-KR" sz="1400" b="1" spc="-150" dirty="0">
              <a:solidFill>
                <a:srgbClr val="231F20"/>
              </a:solidFill>
              <a:latin typeface="+mj-ea"/>
              <a:ea typeface="+mj-ea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5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일반상담 접수 및 </a:t>
            </a:r>
            <a:r>
              <a:rPr lang="ko-KR" altLang="en-US" sz="1400" b="1" spc="-150" dirty="0" err="1">
                <a:solidFill>
                  <a:srgbClr val="231F20"/>
                </a:solidFill>
                <a:latin typeface="+mj-ea"/>
                <a:ea typeface="+mj-ea"/>
                <a:cs typeface="Gulim"/>
              </a:rPr>
              <a:t>타기관</a:t>
            </a:r>
            <a:r>
              <a:rPr lang="ko-KR" altLang="en-US" sz="1400" b="1" spc="-15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연계</a:t>
            </a:r>
            <a:endParaRPr sz="1400" b="1" dirty="0">
              <a:latin typeface="+mj-ea"/>
              <a:ea typeface="+mj-ea"/>
              <a:cs typeface="Gulim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719999" y="2167166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39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3228" y="2166823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49198" y="2196350"/>
            <a:ext cx="2013927" cy="2013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75172" y="2196807"/>
            <a:ext cx="1383616" cy="502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080926" y="4976888"/>
            <a:ext cx="1535404" cy="502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3364801" y="1270597"/>
            <a:ext cx="3178175" cy="128047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77240" algn="ctr">
              <a:lnSpc>
                <a:spcPct val="100000"/>
              </a:lnSpc>
              <a:spcBef>
                <a:spcPts val="365"/>
              </a:spcBef>
            </a:pPr>
            <a:r>
              <a:rPr sz="2000" b="1" spc="-170" dirty="0">
                <a:solidFill>
                  <a:srgbClr val="007DC4"/>
                </a:solidFill>
                <a:latin typeface="Malgun Gothic"/>
                <a:cs typeface="Malgun Gothic"/>
              </a:rPr>
              <a:t>아동학대사례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개입과정</a:t>
            </a:r>
            <a:endParaRPr sz="2000" dirty="0">
              <a:latin typeface="Malgun Gothic"/>
              <a:cs typeface="Malgun Gothic"/>
            </a:endParaRPr>
          </a:p>
          <a:p>
            <a:pPr marL="775970" algn="ctr">
              <a:lnSpc>
                <a:spcPct val="100000"/>
              </a:lnSpc>
              <a:spcBef>
                <a:spcPts val="185"/>
              </a:spcBef>
            </a:pPr>
            <a:r>
              <a:rPr sz="1400" b="1" spc="-140" dirty="0">
                <a:solidFill>
                  <a:srgbClr val="6D6E71"/>
                </a:solidFill>
                <a:latin typeface="Malgun Gothic"/>
                <a:cs typeface="Malgun Gothic"/>
              </a:rPr>
              <a:t>신고접수 </a:t>
            </a:r>
            <a:r>
              <a:rPr sz="1400" b="1" spc="-85" dirty="0">
                <a:solidFill>
                  <a:srgbClr val="6D6E71"/>
                </a:solidFill>
                <a:latin typeface="Malgun Gothic"/>
                <a:cs typeface="Malgun Gothic"/>
              </a:rPr>
              <a:t>및</a:t>
            </a:r>
            <a:r>
              <a:rPr sz="1400" b="1" spc="-360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아동학대</a:t>
            </a:r>
            <a:r>
              <a:rPr sz="1400" b="1" spc="-155" dirty="0" err="1">
                <a:solidFill>
                  <a:srgbClr val="6D6E71"/>
                </a:solidFill>
                <a:latin typeface="Malgun Gothic"/>
                <a:cs typeface="Malgun Gothic"/>
              </a:rPr>
              <a:t>조사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신고접수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860405" y="2299030"/>
            <a:ext cx="1814398" cy="1814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9999" y="4947682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40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3228" y="4947344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49198" y="4976888"/>
            <a:ext cx="2013927" cy="2013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 txBox="1"/>
          <p:nvPr/>
        </p:nvSpPr>
        <p:spPr>
          <a:xfrm>
            <a:off x="3322575" y="5061778"/>
            <a:ext cx="6977125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-180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  </a:t>
            </a:r>
            <a:r>
              <a:rPr sz="1600" b="1" spc="-180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조</a:t>
            </a:r>
            <a:r>
              <a:rPr lang="en-US" sz="1600" b="1" spc="-180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        </a:t>
            </a:r>
            <a:r>
              <a:rPr sz="1600" b="1" spc="-180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사</a:t>
            </a:r>
            <a:endParaRPr sz="1600" b="1" dirty="0">
              <a:latin typeface="+mj-ea"/>
              <a:ea typeface="+mj-ea"/>
              <a:cs typeface="Malgun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b="1" dirty="0">
              <a:latin typeface="+mj-ea"/>
              <a:ea typeface="+mj-ea"/>
              <a:cs typeface="Times New Roman"/>
            </a:endParaRPr>
          </a:p>
          <a:p>
            <a:pPr marL="176530" indent="-163830">
              <a:lnSpc>
                <a:spcPct val="100000"/>
              </a:lnSpc>
              <a:buSzPct val="92857"/>
              <a:buFont typeface="Calibri"/>
              <a:buChar char="•"/>
              <a:tabLst>
                <a:tab pos="177165" algn="l"/>
                <a:tab pos="3612515" algn="l"/>
              </a:tabLst>
            </a:pPr>
            <a:r>
              <a:rPr lang="ko-KR" altLang="en-US" sz="1400" b="1" spc="-13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아동학대전담공무원 출동</a:t>
            </a:r>
            <a:endParaRPr lang="en-US" sz="1400" b="1" spc="-120" dirty="0">
              <a:solidFill>
                <a:srgbClr val="231F20"/>
              </a:solidFill>
              <a:latin typeface="+mj-ea"/>
              <a:ea typeface="+mj-ea"/>
              <a:cs typeface="Gulim"/>
            </a:endParaRPr>
          </a:p>
          <a:p>
            <a:pPr marL="176530" indent="-163830">
              <a:lnSpc>
                <a:spcPct val="100000"/>
              </a:lnSpc>
              <a:buSzPct val="92857"/>
              <a:buFont typeface="Calibri"/>
              <a:buChar char="•"/>
              <a:tabLst>
                <a:tab pos="177165" algn="l"/>
                <a:tab pos="3612515" algn="l"/>
              </a:tabLst>
            </a:pPr>
            <a:r>
              <a:rPr lang="ko-KR" altLang="en-US" sz="1400" b="1" spc="-1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경찰 우선 </a:t>
            </a:r>
            <a:r>
              <a:rPr lang="en-US" altLang="ko-KR" sz="1400" b="1" spc="-1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/ </a:t>
            </a:r>
            <a:r>
              <a:rPr lang="ko-KR" altLang="en-US" sz="1400" b="1" spc="-1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동행출동</a:t>
            </a:r>
            <a:r>
              <a:rPr sz="1400" b="1" spc="-1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	</a:t>
            </a:r>
            <a:endParaRPr sz="1400" b="1" dirty="0">
              <a:latin typeface="+mj-ea"/>
              <a:ea typeface="+mj-ea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학대 발생지 및 관련 장소 내 조사</a:t>
            </a:r>
            <a:r>
              <a:rPr lang="en-US" altLang="ko-KR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: </a:t>
            </a:r>
            <a:r>
              <a:rPr lang="ko-KR" altLang="en-US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피해아동</a:t>
            </a:r>
            <a:r>
              <a:rPr lang="en-US" altLang="ko-KR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학대행위자 필수 조사</a:t>
            </a:r>
            <a:r>
              <a:rPr lang="en-US" altLang="ko-KR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신고자</a:t>
            </a:r>
            <a:r>
              <a:rPr lang="en-US" altLang="ko-KR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  <a:buSzPct val="92857"/>
              <a:tabLst>
                <a:tab pos="177165" algn="l"/>
              </a:tabLst>
            </a:pPr>
            <a:r>
              <a:rPr lang="en-US" altLang="ko-KR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                                                          </a:t>
            </a:r>
            <a:r>
              <a:rPr lang="ko-KR" altLang="en-US" sz="1400" b="1" spc="-140" dirty="0">
                <a:solidFill>
                  <a:srgbClr val="231F20"/>
                </a:solidFill>
                <a:latin typeface="+mj-ea"/>
                <a:cs typeface="Gulim"/>
              </a:rPr>
              <a:t>보육</a:t>
            </a:r>
            <a:r>
              <a:rPr lang="en-US" altLang="ko-KR" sz="1400" b="1" spc="-140" dirty="0">
                <a:solidFill>
                  <a:srgbClr val="231F20"/>
                </a:solidFill>
                <a:latin typeface="+mj-ea"/>
                <a:cs typeface="Gulim"/>
              </a:rPr>
              <a:t>/</a:t>
            </a:r>
            <a:r>
              <a:rPr lang="ko-KR" altLang="en-US" sz="1400" b="1" spc="-140" dirty="0">
                <a:solidFill>
                  <a:srgbClr val="231F20"/>
                </a:solidFill>
                <a:latin typeface="+mj-ea"/>
                <a:cs typeface="Gulim"/>
              </a:rPr>
              <a:t>교육기관 종사자</a:t>
            </a:r>
            <a:r>
              <a:rPr lang="en-US" altLang="ko-KR" sz="1400" b="1" spc="-140" dirty="0">
                <a:solidFill>
                  <a:srgbClr val="231F20"/>
                </a:solidFill>
                <a:latin typeface="+mj-ea"/>
                <a:cs typeface="Gulim"/>
              </a:rPr>
              <a:t>, </a:t>
            </a:r>
            <a:r>
              <a:rPr lang="ko-KR" altLang="en-US" sz="1400" b="1" spc="-140" dirty="0">
                <a:solidFill>
                  <a:srgbClr val="231F20"/>
                </a:solidFill>
                <a:latin typeface="+mj-ea"/>
                <a:cs typeface="Gulim"/>
              </a:rPr>
              <a:t>목격자</a:t>
            </a:r>
            <a:r>
              <a:rPr lang="en-US" altLang="ko-KR" sz="1400" b="1" spc="-140" dirty="0">
                <a:solidFill>
                  <a:srgbClr val="231F20"/>
                </a:solidFill>
                <a:latin typeface="+mj-ea"/>
                <a:cs typeface="Gulim"/>
              </a:rPr>
              <a:t>, </a:t>
            </a:r>
            <a:r>
              <a:rPr lang="ko-KR" altLang="en-US" sz="1400" b="1" spc="-140" dirty="0">
                <a:solidFill>
                  <a:srgbClr val="231F20"/>
                </a:solidFill>
                <a:latin typeface="+mj-ea"/>
                <a:cs typeface="Gulim"/>
              </a:rPr>
              <a:t>이웃</a:t>
            </a:r>
            <a:r>
              <a:rPr lang="en-US" altLang="ko-KR" sz="1400" b="1" spc="-140" dirty="0">
                <a:solidFill>
                  <a:srgbClr val="231F20"/>
                </a:solidFill>
                <a:latin typeface="+mj-ea"/>
                <a:cs typeface="Gulim"/>
              </a:rPr>
              <a:t> </a:t>
            </a:r>
            <a:r>
              <a:rPr lang="ko-KR" altLang="en-US" sz="1400" b="1" spc="-140" dirty="0">
                <a:solidFill>
                  <a:srgbClr val="231F20"/>
                </a:solidFill>
                <a:latin typeface="+mj-ea"/>
                <a:cs typeface="Gulim"/>
              </a:rPr>
              <a:t>등 관련인 조사</a:t>
            </a:r>
            <a:endParaRPr lang="en-US" altLang="ko-KR" sz="1400" b="1" spc="-140" dirty="0">
              <a:solidFill>
                <a:srgbClr val="231F20"/>
              </a:solidFill>
              <a:latin typeface="+mj-ea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4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아동학대혐의 판단</a:t>
            </a:r>
            <a:endParaRPr sz="1400" b="1" dirty="0">
              <a:latin typeface="+mj-ea"/>
              <a:ea typeface="+mj-ea"/>
              <a:cs typeface="Gulim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860399" y="5079568"/>
            <a:ext cx="1814404" cy="18143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168002" y="3954691"/>
            <a:ext cx="5841365" cy="759460"/>
          </a:xfrm>
          <a:custGeom>
            <a:avLst/>
            <a:gdLst/>
            <a:ahLst/>
            <a:cxnLst/>
            <a:rect l="l" t="t" r="r" b="b"/>
            <a:pathLst>
              <a:path w="5841365" h="759460">
                <a:moveTo>
                  <a:pt x="5840996" y="0"/>
                </a:moveTo>
                <a:lnTo>
                  <a:pt x="0" y="0"/>
                </a:lnTo>
                <a:lnTo>
                  <a:pt x="56235" y="105752"/>
                </a:lnTo>
                <a:lnTo>
                  <a:pt x="0" y="184175"/>
                </a:lnTo>
                <a:lnTo>
                  <a:pt x="56235" y="288823"/>
                </a:lnTo>
                <a:lnTo>
                  <a:pt x="0" y="365836"/>
                </a:lnTo>
                <a:lnTo>
                  <a:pt x="56235" y="464235"/>
                </a:lnTo>
                <a:lnTo>
                  <a:pt x="0" y="563422"/>
                </a:lnTo>
                <a:lnTo>
                  <a:pt x="56235" y="652894"/>
                </a:lnTo>
                <a:lnTo>
                  <a:pt x="0" y="759142"/>
                </a:lnTo>
                <a:lnTo>
                  <a:pt x="5840996" y="759142"/>
                </a:lnTo>
                <a:lnTo>
                  <a:pt x="5784761" y="652881"/>
                </a:lnTo>
                <a:lnTo>
                  <a:pt x="5840996" y="564807"/>
                </a:lnTo>
                <a:lnTo>
                  <a:pt x="5784761" y="464883"/>
                </a:lnTo>
                <a:lnTo>
                  <a:pt x="5840996" y="366039"/>
                </a:lnTo>
                <a:lnTo>
                  <a:pt x="5784761" y="288683"/>
                </a:lnTo>
                <a:lnTo>
                  <a:pt x="5840996" y="184251"/>
                </a:lnTo>
                <a:lnTo>
                  <a:pt x="5784761" y="105752"/>
                </a:lnTo>
                <a:lnTo>
                  <a:pt x="5840996" y="0"/>
                </a:lnTo>
                <a:close/>
              </a:path>
            </a:pathLst>
          </a:custGeom>
          <a:solidFill>
            <a:srgbClr val="E95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3533305" y="4062641"/>
            <a:ext cx="5146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학대에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FFFFF"/>
                </a:solidFill>
                <a:latin typeface="Malgun Gothic"/>
                <a:cs typeface="Malgun Gothic"/>
              </a:rPr>
              <a:t>관한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가능한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FFFFF"/>
                </a:solidFill>
                <a:latin typeface="Malgun Gothic"/>
                <a:cs typeface="Malgun Gothic"/>
              </a:rPr>
              <a:t>많은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정보(아동의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90" dirty="0">
                <a:solidFill>
                  <a:srgbClr val="FFFFFF"/>
                </a:solidFill>
                <a:latin typeface="Malgun Gothic"/>
                <a:cs typeface="Malgun Gothic"/>
              </a:rPr>
              <a:t>현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40" dirty="0">
                <a:solidFill>
                  <a:srgbClr val="FFFFFF"/>
                </a:solidFill>
                <a:latin typeface="Malgun Gothic"/>
                <a:cs typeface="Malgun Gothic"/>
              </a:rPr>
              <a:t>거주지,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85" dirty="0">
                <a:solidFill>
                  <a:srgbClr val="FFFFFF"/>
                </a:solidFill>
                <a:latin typeface="Malgun Gothic"/>
                <a:cs typeface="Malgun Gothic"/>
              </a:rPr>
              <a:t>행위자와의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FFFFF"/>
                </a:solidFill>
                <a:latin typeface="Malgun Gothic"/>
                <a:cs typeface="Malgun Gothic"/>
              </a:rPr>
              <a:t>관계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등)를  </a:t>
            </a:r>
            <a:r>
              <a:rPr sz="1500" b="1" spc="-180" dirty="0">
                <a:solidFill>
                  <a:srgbClr val="FFFFFF"/>
                </a:solidFill>
                <a:latin typeface="Malgun Gothic"/>
                <a:cs typeface="Malgun Gothic"/>
              </a:rPr>
              <a:t>알려주는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FFFFF"/>
                </a:solidFill>
                <a:latin typeface="Malgun Gothic"/>
                <a:cs typeface="Malgun Gothic"/>
              </a:rPr>
              <a:t>것이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조사에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도움이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됨.</a:t>
            </a:r>
            <a:endParaRPr sz="1500" dirty="0">
              <a:latin typeface="Malgun Gothic"/>
              <a:cs typeface="Malgun Gothic"/>
            </a:endParaRPr>
          </a:p>
        </p:txBody>
      </p:sp>
      <p:pic>
        <p:nvPicPr>
          <p:cNvPr id="460" name="그림 4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1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054" y="1270597"/>
            <a:ext cx="240030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spc="-170" dirty="0">
                <a:solidFill>
                  <a:srgbClr val="007DC4"/>
                </a:solidFill>
              </a:rPr>
              <a:t>아동학대사례</a:t>
            </a:r>
            <a:r>
              <a:rPr sz="2000" spc="-350" dirty="0">
                <a:solidFill>
                  <a:srgbClr val="007DC4"/>
                </a:solidFill>
              </a:rPr>
              <a:t> </a:t>
            </a:r>
            <a:r>
              <a:rPr sz="2000" spc="-180" dirty="0">
                <a:solidFill>
                  <a:srgbClr val="007DC4"/>
                </a:solidFill>
              </a:rPr>
              <a:t>개입과정</a:t>
            </a:r>
            <a:endParaRPr sz="2000"/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spc="-140" dirty="0">
                <a:solidFill>
                  <a:srgbClr val="6D6E71"/>
                </a:solidFill>
              </a:rPr>
              <a:t>피해아동</a:t>
            </a:r>
            <a:r>
              <a:rPr sz="1400" spc="-254" dirty="0">
                <a:solidFill>
                  <a:srgbClr val="6D6E71"/>
                </a:solidFill>
              </a:rPr>
              <a:t> </a:t>
            </a:r>
            <a:r>
              <a:rPr sz="1400" spc="-85" dirty="0">
                <a:solidFill>
                  <a:srgbClr val="6D6E71"/>
                </a:solidFill>
              </a:rPr>
              <a:t>및</a:t>
            </a:r>
            <a:r>
              <a:rPr sz="1400" spc="-254" dirty="0">
                <a:solidFill>
                  <a:srgbClr val="6D6E71"/>
                </a:solidFill>
              </a:rPr>
              <a:t> </a:t>
            </a:r>
            <a:r>
              <a:rPr sz="1400" spc="-140" dirty="0">
                <a:solidFill>
                  <a:srgbClr val="6D6E71"/>
                </a:solidFill>
              </a:rPr>
              <a:t>학대행위자</a:t>
            </a:r>
            <a:r>
              <a:rPr sz="1400" spc="-254" dirty="0">
                <a:solidFill>
                  <a:srgbClr val="6D6E71"/>
                </a:solidFill>
              </a:rPr>
              <a:t> </a:t>
            </a:r>
            <a:r>
              <a:rPr sz="1400" spc="-155" dirty="0">
                <a:solidFill>
                  <a:srgbClr val="6D6E71"/>
                </a:solidFill>
              </a:rPr>
              <a:t>조치</a:t>
            </a:r>
            <a:endParaRPr sz="1400"/>
          </a:p>
        </p:txBody>
      </p:sp>
      <p:sp>
        <p:nvSpPr>
          <p:cNvPr id="221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5000">
              <a:latin typeface="Malgun Gothic"/>
              <a:cs typeface="Malgun Gothic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3389299" y="2767330"/>
            <a:ext cx="6674484" cy="100283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76530" indent="-163830">
              <a:lnSpc>
                <a:spcPct val="100000"/>
              </a:lnSpc>
              <a:spcBef>
                <a:spcPts val="220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b="1" spc="-140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피해아동</a:t>
            </a:r>
            <a:r>
              <a:rPr sz="1400" b="1" spc="-250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응급조치</a:t>
            </a:r>
            <a:r>
              <a:rPr sz="1400" b="1" spc="-250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–</a:t>
            </a:r>
            <a:r>
              <a:rPr sz="1400" spc="-2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</a:t>
            </a:r>
            <a:r>
              <a:rPr lang="en-US" sz="1400" spc="-2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2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행위자 범죄 행위의 제지</a:t>
            </a:r>
            <a:r>
              <a:rPr lang="en-US" altLang="ko-KR" sz="1400" spc="-2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2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아동격리</a:t>
            </a:r>
            <a:r>
              <a:rPr lang="en-US" altLang="ko-KR" sz="1400" spc="-2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2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보호시설로 인도</a:t>
            </a:r>
            <a:r>
              <a:rPr lang="en-US" altLang="ko-KR" sz="1400" spc="-2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22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의료기관으로 인도</a:t>
            </a:r>
            <a:endParaRPr lang="en-US" altLang="ko-KR" sz="1400" spc="-220" dirty="0">
              <a:solidFill>
                <a:srgbClr val="231F20"/>
              </a:solidFill>
              <a:latin typeface="+mj-ea"/>
              <a:ea typeface="+mj-ea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0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5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피해아동보호명령</a:t>
            </a:r>
            <a:r>
              <a:rPr lang="ko-KR" altLang="en-US" sz="1400" spc="-15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–</a:t>
            </a:r>
            <a:r>
              <a:rPr 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행위자를 퇴거 등</a:t>
            </a:r>
            <a:r>
              <a:rPr lang="en-US" altLang="ko-KR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격리</a:t>
            </a:r>
            <a:r>
              <a:rPr lang="en-US" altLang="ko-KR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접근제한</a:t>
            </a:r>
            <a:r>
              <a:rPr lang="en-US" altLang="ko-KR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전기통신 제한</a:t>
            </a:r>
            <a:r>
              <a:rPr lang="en-US" altLang="ko-KR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행위자 친권정지</a:t>
            </a:r>
            <a:r>
              <a:rPr lang="en-US" altLang="ko-KR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400"/>
              </a:spcBef>
              <a:buSzPct val="92857"/>
              <a:tabLst>
                <a:tab pos="177165" algn="l"/>
              </a:tabLst>
            </a:pPr>
            <a:r>
              <a:rPr 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                                               </a:t>
            </a:r>
            <a:r>
              <a:rPr lang="ko-KR" alt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아동보호위탁</a:t>
            </a:r>
            <a:r>
              <a:rPr lang="en-US" altLang="ko-KR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아동치료위탁</a:t>
            </a:r>
            <a:r>
              <a:rPr lang="en-US" altLang="ko-KR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아동가정위탁</a:t>
            </a:r>
            <a:r>
              <a:rPr lang="en-US" altLang="ko-KR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후견인 권한 제한 및 정지</a:t>
            </a:r>
            <a:r>
              <a:rPr sz="2100" spc="-82" baseline="11904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*</a:t>
            </a:r>
            <a:endParaRPr sz="2100" baseline="11904" dirty="0">
              <a:latin typeface="+mj-ea"/>
              <a:ea typeface="+mj-ea"/>
              <a:cs typeface="Gulim"/>
            </a:endParaRPr>
          </a:p>
          <a:p>
            <a:pPr marL="1578610">
              <a:lnSpc>
                <a:spcPct val="100000"/>
              </a:lnSpc>
              <a:spcBef>
                <a:spcPts val="180"/>
              </a:spcBef>
            </a:pPr>
            <a:r>
              <a:rPr sz="1300" spc="232" baseline="10101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*</a:t>
            </a:r>
            <a:r>
              <a:rPr sz="1300" spc="-292" baseline="10101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보조인</a:t>
            </a:r>
            <a:r>
              <a:rPr sz="1300" spc="-195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및</a:t>
            </a:r>
            <a:r>
              <a:rPr sz="1300" spc="-195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 </a:t>
            </a:r>
            <a:r>
              <a:rPr sz="1300" spc="-105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후견인</a:t>
            </a:r>
            <a:r>
              <a:rPr sz="1300" spc="-195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 </a:t>
            </a:r>
            <a:r>
              <a:rPr sz="1300" spc="-125" dirty="0">
                <a:solidFill>
                  <a:srgbClr val="231F20"/>
                </a:solidFill>
                <a:latin typeface="+mj-ea"/>
                <a:ea typeface="+mj-ea"/>
                <a:cs typeface="Malgun Gothic"/>
              </a:rPr>
              <a:t>선임</a:t>
            </a:r>
            <a:endParaRPr sz="1300" dirty="0">
              <a:latin typeface="+mj-ea"/>
              <a:ea typeface="+mj-ea"/>
              <a:cs typeface="Malgun Gothic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389298" y="5534025"/>
            <a:ext cx="6346081" cy="730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  <a:buSzPct val="92857"/>
              <a:tabLst>
                <a:tab pos="177165" algn="l"/>
              </a:tabLst>
            </a:pPr>
            <a:r>
              <a:rPr lang="en-US" altLang="ko-KR" sz="14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• </a:t>
            </a:r>
            <a:r>
              <a:rPr sz="1400" b="1" spc="-140" dirty="0" err="1">
                <a:solidFill>
                  <a:srgbClr val="231F20"/>
                </a:solidFill>
                <a:latin typeface="Malgun Gothic"/>
                <a:cs typeface="Malgun Gothic"/>
              </a:rPr>
              <a:t>임시조치</a:t>
            </a:r>
            <a:r>
              <a:rPr sz="14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Gulim"/>
                <a:cs typeface="Gulim"/>
              </a:rPr>
              <a:t>–</a:t>
            </a:r>
            <a:r>
              <a:rPr lang="en-US" sz="14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30" dirty="0">
                <a:solidFill>
                  <a:srgbClr val="231F20"/>
                </a:solidFill>
                <a:latin typeface="Gulim"/>
                <a:cs typeface="Gulim"/>
              </a:rPr>
              <a:t>퇴거 등 격리</a:t>
            </a:r>
            <a:r>
              <a:rPr lang="en-US" altLang="ko-KR" sz="1400" spc="-130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Gulim"/>
                <a:cs typeface="Gulim"/>
              </a:rPr>
              <a:t>접근금지</a:t>
            </a:r>
            <a:r>
              <a:rPr lang="en-US" altLang="ko-KR" sz="1400" spc="-130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Gulim"/>
                <a:cs typeface="Gulim"/>
              </a:rPr>
              <a:t>전기통신 금지</a:t>
            </a:r>
            <a:r>
              <a:rPr lang="en-US" altLang="ko-KR" sz="1400" spc="-130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Gulim"/>
                <a:cs typeface="Gulim"/>
              </a:rPr>
              <a:t>친권 또는 후견인 행사 제한 및 정지</a:t>
            </a:r>
            <a:r>
              <a:rPr lang="en-US" altLang="ko-KR" sz="1400" spc="-130" dirty="0">
                <a:solidFill>
                  <a:srgbClr val="231F20"/>
                </a:solidFill>
                <a:latin typeface="Gulim"/>
                <a:cs typeface="Gulim"/>
              </a:rPr>
              <a:t>,</a:t>
            </a:r>
          </a:p>
          <a:p>
            <a:pPr marL="12700" marR="5080">
              <a:lnSpc>
                <a:spcPct val="107200"/>
              </a:lnSpc>
              <a:spcBef>
                <a:spcPts val="100"/>
              </a:spcBef>
              <a:buSzPct val="92857"/>
              <a:tabLst>
                <a:tab pos="177165" algn="l"/>
              </a:tabLst>
            </a:pPr>
            <a:r>
              <a:rPr lang="en-US" altLang="ko-KR" sz="1400" spc="-130" dirty="0">
                <a:solidFill>
                  <a:srgbClr val="231F20"/>
                </a:solidFill>
                <a:latin typeface="Gulim"/>
                <a:cs typeface="Gulim"/>
              </a:rPr>
              <a:t>                      </a:t>
            </a:r>
            <a:r>
              <a:rPr lang="ko-KR" altLang="en-US" sz="1400" spc="-130" dirty="0">
                <a:solidFill>
                  <a:srgbClr val="231F20"/>
                </a:solidFill>
                <a:latin typeface="Gulim"/>
                <a:cs typeface="Gulim"/>
              </a:rPr>
              <a:t>상담 및 교육 위탁</a:t>
            </a:r>
            <a:r>
              <a:rPr lang="en-US" altLang="ko-KR" sz="1400" spc="-130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Gulim"/>
                <a:cs typeface="Gulim"/>
              </a:rPr>
              <a:t>의료기관 위탁</a:t>
            </a:r>
            <a:r>
              <a:rPr lang="en-US" altLang="ko-KR" sz="1400" spc="-130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400" spc="-130" dirty="0">
                <a:solidFill>
                  <a:srgbClr val="231F20"/>
                </a:solidFill>
                <a:latin typeface="Gulim"/>
                <a:cs typeface="Gulim"/>
              </a:rPr>
              <a:t>구치</a:t>
            </a:r>
            <a:endParaRPr lang="en-US" altLang="ko-KR" sz="1400" spc="-130" dirty="0">
              <a:solidFill>
                <a:srgbClr val="231F20"/>
              </a:solidFill>
              <a:latin typeface="Gulim"/>
              <a:cs typeface="Gulim"/>
            </a:endParaRPr>
          </a:p>
          <a:p>
            <a:pPr marL="12700" marR="5080">
              <a:lnSpc>
                <a:spcPct val="107200"/>
              </a:lnSpc>
              <a:spcBef>
                <a:spcPts val="100"/>
              </a:spcBef>
              <a:buSzPct val="92857"/>
              <a:tabLst>
                <a:tab pos="177165" algn="l"/>
              </a:tabLst>
            </a:pPr>
            <a:r>
              <a:rPr lang="en-US" altLang="ko-KR" sz="14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• </a:t>
            </a:r>
            <a:r>
              <a:rPr lang="ko-KR" altLang="en-US" sz="14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고소고발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719999" y="2167166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39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3228" y="2166823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49198" y="2196350"/>
            <a:ext cx="2013927" cy="2013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19999" y="4947682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40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3228" y="4947344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49198" y="4976888"/>
            <a:ext cx="2013927" cy="2013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24487" y="2196807"/>
            <a:ext cx="1916821" cy="502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4487" y="4966157"/>
            <a:ext cx="1916821" cy="502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3353993" y="2259025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피해아동</a:t>
            </a:r>
            <a:r>
              <a:rPr sz="1600" b="1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보호조치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353993" y="5019294"/>
            <a:ext cx="1338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학대행위자</a:t>
            </a:r>
            <a:r>
              <a:rPr sz="16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조치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860405" y="2299030"/>
            <a:ext cx="1814398" cy="1814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60405" y="5079555"/>
            <a:ext cx="1814398" cy="1814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9" name="그림 4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4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3</a:t>
            </a:r>
          </a:p>
        </p:txBody>
      </p:sp>
      <p:sp>
        <p:nvSpPr>
          <p:cNvPr id="226" name="object 226"/>
          <p:cNvSpPr txBox="1"/>
          <p:nvPr/>
        </p:nvSpPr>
        <p:spPr>
          <a:xfrm>
            <a:off x="3382098" y="3923081"/>
            <a:ext cx="347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20" dirty="0">
                <a:solidFill>
                  <a:srgbClr val="231F20"/>
                </a:solidFill>
                <a:latin typeface="Calibri"/>
                <a:cs typeface="Calibri"/>
              </a:rPr>
              <a:t>•</a:t>
            </a:r>
            <a:r>
              <a:rPr sz="1400" b="1" spc="-85" dirty="0">
                <a:solidFill>
                  <a:srgbClr val="231F20"/>
                </a:solidFill>
                <a:latin typeface="Malgun Gothic"/>
                <a:cs typeface="Malgun Gothic"/>
              </a:rPr>
              <a:t>가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185754" y="3907791"/>
            <a:ext cx="4758690" cy="223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7200"/>
              </a:lnSpc>
              <a:spcBef>
                <a:spcPts val="100"/>
              </a:spcBef>
            </a:pPr>
            <a:r>
              <a:rPr sz="1400" b="1" spc="-85" dirty="0">
                <a:solidFill>
                  <a:srgbClr val="231F20"/>
                </a:solidFill>
                <a:latin typeface="Malgun Gothic"/>
                <a:cs typeface="Malgun Gothic"/>
              </a:rPr>
              <a:t>족</a:t>
            </a:r>
            <a:r>
              <a:rPr sz="1400" b="1" spc="-25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endParaRPr sz="1400" dirty="0">
              <a:latin typeface="Gulim"/>
              <a:cs typeface="Gulim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719999" y="2167166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39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3228" y="2166823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49198" y="2196350"/>
            <a:ext cx="2013927" cy="2013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19999" y="4947682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40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3228" y="4947344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49198" y="4976888"/>
            <a:ext cx="2013927" cy="2013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09562" y="2196807"/>
            <a:ext cx="1400235" cy="502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3122993" y="4959794"/>
            <a:ext cx="1386823" cy="502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>
            <a:spLocks noGrp="1"/>
          </p:cNvSpPr>
          <p:nvPr>
            <p:ph type="body" idx="1"/>
          </p:nvPr>
        </p:nvSpPr>
        <p:spPr>
          <a:xfrm>
            <a:off x="1555750" y="2943225"/>
            <a:ext cx="9733406" cy="26225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75485" marR="5080">
              <a:spcBef>
                <a:spcPts val="1620"/>
              </a:spcBef>
              <a:buSzPct val="92857"/>
              <a:tabLst>
                <a:tab pos="2139950" algn="l"/>
              </a:tabLst>
            </a:pPr>
            <a:r>
              <a:rPr lang="ko-KR" altLang="en-US" sz="1400" b="1" spc="50" dirty="0">
                <a:latin typeface="+mn-ea"/>
              </a:rPr>
              <a:t>피해 아동</a:t>
            </a:r>
            <a:r>
              <a:rPr lang="en-US" altLang="ko-KR" sz="1400" b="1" spc="50" dirty="0">
                <a:latin typeface="+mn-ea"/>
              </a:rPr>
              <a:t>: </a:t>
            </a:r>
            <a:r>
              <a:rPr sz="1400" spc="50" dirty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b="0" spc="-145" dirty="0">
                <a:solidFill>
                  <a:srgbClr val="231F20"/>
                </a:solidFill>
                <a:latin typeface="+mn-ea"/>
              </a:rPr>
              <a:t>상담</a:t>
            </a:r>
            <a:r>
              <a:rPr lang="en-US" altLang="ko-KR" sz="1400" b="0" spc="-145" dirty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b="0" spc="-145" dirty="0">
                <a:solidFill>
                  <a:srgbClr val="231F20"/>
                </a:solidFill>
                <a:latin typeface="+mn-ea"/>
              </a:rPr>
              <a:t>의료지원</a:t>
            </a:r>
            <a:r>
              <a:rPr lang="en-US" altLang="ko-KR" sz="1400" b="0" spc="-145" dirty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b="0" spc="-145" dirty="0">
                <a:solidFill>
                  <a:srgbClr val="231F20"/>
                </a:solidFill>
                <a:latin typeface="+mn-ea"/>
              </a:rPr>
              <a:t>심리치료</a:t>
            </a:r>
            <a:r>
              <a:rPr lang="en-US" altLang="ko-KR" sz="1400" b="0" spc="-145" dirty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b="0" spc="-145" dirty="0">
                <a:solidFill>
                  <a:srgbClr val="231F20"/>
                </a:solidFill>
                <a:latin typeface="+mn-ea"/>
              </a:rPr>
              <a:t>학습지원</a:t>
            </a:r>
            <a:r>
              <a:rPr lang="en-US" altLang="ko-KR" sz="1400" b="0" spc="-145" dirty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b="0" spc="-145" dirty="0">
                <a:solidFill>
                  <a:srgbClr val="231F20"/>
                </a:solidFill>
                <a:latin typeface="+mn-ea"/>
              </a:rPr>
              <a:t>수사 및 증거 지원</a:t>
            </a:r>
            <a:r>
              <a:rPr lang="en-US" altLang="ko-KR" sz="1400" b="0" spc="-145" dirty="0">
                <a:solidFill>
                  <a:srgbClr val="231F20"/>
                </a:solidFill>
                <a:latin typeface="+mn-ea"/>
              </a:rPr>
              <a:t>, </a:t>
            </a:r>
            <a:r>
              <a:rPr lang="en-US" altLang="ko-KR" sz="1400" spc="-145" dirty="0">
                <a:latin typeface="+mn-ea"/>
              </a:rPr>
              <a:t> </a:t>
            </a:r>
            <a:r>
              <a:rPr lang="ko-KR" altLang="en-US" sz="1400" b="0" spc="-145" dirty="0">
                <a:solidFill>
                  <a:srgbClr val="231F20"/>
                </a:solidFill>
                <a:latin typeface="+mn-ea"/>
              </a:rPr>
              <a:t>사회복지서비스 연계 등</a:t>
            </a:r>
            <a:endParaRPr sz="1400" dirty="0">
              <a:latin typeface="+mn-ea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860405" y="2299030"/>
            <a:ext cx="1814398" cy="18143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60405" y="5079568"/>
            <a:ext cx="1814398" cy="1814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TextBox 241"/>
          <p:cNvSpPr txBox="1"/>
          <p:nvPr/>
        </p:nvSpPr>
        <p:spPr>
          <a:xfrm>
            <a:off x="2203575" y="1370003"/>
            <a:ext cx="6282617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62785" marR="1963420" algn="ctr">
              <a:lnSpc>
                <a:spcPct val="100000"/>
              </a:lnSpc>
              <a:spcBef>
                <a:spcPts val="365"/>
              </a:spcBef>
            </a:pPr>
            <a:r>
              <a:rPr lang="ko-KR" altLang="en-US" b="1" spc="-170" dirty="0">
                <a:solidFill>
                  <a:srgbClr val="0070C0"/>
                </a:solidFill>
              </a:rPr>
              <a:t>아동학대사례</a:t>
            </a:r>
            <a:r>
              <a:rPr lang="ko-KR" altLang="en-US" b="1" spc="-275" dirty="0">
                <a:solidFill>
                  <a:srgbClr val="0070C0"/>
                </a:solidFill>
              </a:rPr>
              <a:t> </a:t>
            </a:r>
            <a:r>
              <a:rPr lang="ko-KR" altLang="en-US" b="1" spc="-180" dirty="0">
                <a:solidFill>
                  <a:srgbClr val="0070C0"/>
                </a:solidFill>
              </a:rPr>
              <a:t>개입과정</a:t>
            </a:r>
          </a:p>
          <a:p>
            <a:pPr marL="1962785" marR="1964689" algn="ctr">
              <a:lnSpc>
                <a:spcPct val="100000"/>
              </a:lnSpc>
              <a:spcBef>
                <a:spcPts val="185"/>
              </a:spcBef>
            </a:pPr>
            <a:r>
              <a:rPr lang="ko-KR" altLang="en-US" sz="1400" b="1" spc="-140" dirty="0">
                <a:solidFill>
                  <a:srgbClr val="6D6E71"/>
                </a:solidFill>
              </a:rPr>
              <a:t>사례관리 </a:t>
            </a:r>
            <a:r>
              <a:rPr lang="ko-KR" altLang="en-US" sz="1400" b="1" spc="-85" dirty="0">
                <a:solidFill>
                  <a:srgbClr val="6D6E71"/>
                </a:solidFill>
              </a:rPr>
              <a:t>및</a:t>
            </a:r>
            <a:r>
              <a:rPr lang="ko-KR" altLang="en-US" sz="1400" b="1" spc="-355" dirty="0">
                <a:solidFill>
                  <a:srgbClr val="6D6E71"/>
                </a:solidFill>
              </a:rPr>
              <a:t> </a:t>
            </a:r>
            <a:r>
              <a:rPr lang="ko-KR" altLang="en-US" sz="1400" b="1" spc="-155" dirty="0">
                <a:solidFill>
                  <a:srgbClr val="6D6E71"/>
                </a:solidFill>
              </a:rPr>
              <a:t>사후관리</a:t>
            </a:r>
            <a:endParaRPr lang="ko-KR" altLang="en-US" sz="1400" b="1" dirty="0"/>
          </a:p>
          <a:p>
            <a:endParaRPr lang="ko-KR" altLang="en-US" dirty="0"/>
          </a:p>
        </p:txBody>
      </p:sp>
      <p:sp>
        <p:nvSpPr>
          <p:cNvPr id="243" name="직사각형 242"/>
          <p:cNvSpPr/>
          <p:nvPr/>
        </p:nvSpPr>
        <p:spPr>
          <a:xfrm>
            <a:off x="3296186" y="2955865"/>
            <a:ext cx="341119" cy="30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520" dirty="0">
                <a:solidFill>
                  <a:srgbClr val="231F20"/>
                </a:solidFill>
                <a:cs typeface="Calibri"/>
              </a:rPr>
              <a:t>•</a:t>
            </a:r>
            <a:endParaRPr lang="ko-KR" altLang="en-US" sz="1400" dirty="0"/>
          </a:p>
        </p:txBody>
      </p:sp>
      <p:sp>
        <p:nvSpPr>
          <p:cNvPr id="245" name="직사각형 244"/>
          <p:cNvSpPr/>
          <p:nvPr/>
        </p:nvSpPr>
        <p:spPr>
          <a:xfrm>
            <a:off x="3296186" y="3324295"/>
            <a:ext cx="341119" cy="30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520" dirty="0">
                <a:solidFill>
                  <a:srgbClr val="231F20"/>
                </a:solidFill>
                <a:cs typeface="Calibri"/>
              </a:rPr>
              <a:t>•</a:t>
            </a:r>
            <a:endParaRPr lang="ko-KR" alt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3312540" y="223118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사례관리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312540" y="499187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사후관리</a:t>
            </a:r>
          </a:p>
        </p:txBody>
      </p:sp>
      <p:sp>
        <p:nvSpPr>
          <p:cNvPr id="249" name="직사각형 248"/>
          <p:cNvSpPr/>
          <p:nvPr/>
        </p:nvSpPr>
        <p:spPr>
          <a:xfrm>
            <a:off x="1460500" y="3304651"/>
            <a:ext cx="869315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5485" marR="5080">
              <a:lnSpc>
                <a:spcPct val="107200"/>
              </a:lnSpc>
              <a:spcBef>
                <a:spcPts val="1620"/>
              </a:spcBef>
              <a:buSzPct val="92857"/>
              <a:tabLst>
                <a:tab pos="2139950" algn="l"/>
              </a:tabLst>
            </a:pPr>
            <a:r>
              <a:rPr lang="ko-KR" altLang="en-US" sz="1400" b="1" spc="-140" dirty="0">
                <a:solidFill>
                  <a:srgbClr val="231F20"/>
                </a:solidFill>
                <a:latin typeface="+mn-ea"/>
              </a:rPr>
              <a:t>학대행위자 </a:t>
            </a:r>
            <a:r>
              <a:rPr lang="en-US" altLang="ko-KR" sz="1400" b="1" spc="50" dirty="0">
                <a:solidFill>
                  <a:srgbClr val="231F20"/>
                </a:solidFill>
                <a:latin typeface="+mn-ea"/>
              </a:rPr>
              <a:t>:  </a:t>
            </a:r>
            <a:r>
              <a:rPr lang="ko-KR" altLang="en-US" sz="1400" spc="-135" dirty="0">
                <a:solidFill>
                  <a:srgbClr val="231F20"/>
                </a:solidFill>
                <a:latin typeface="+mn-ea"/>
              </a:rPr>
              <a:t>보호처분</a:t>
            </a:r>
            <a:r>
              <a:rPr lang="en-US" altLang="ko-KR" sz="1400" spc="-135" dirty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spc="-140" dirty="0">
                <a:solidFill>
                  <a:srgbClr val="231F20"/>
                </a:solidFill>
                <a:latin typeface="+mn-ea"/>
              </a:rPr>
              <a:t>임시조치 </a:t>
            </a:r>
            <a:r>
              <a:rPr lang="ko-KR" altLang="en-US" sz="1400" spc="-120" dirty="0">
                <a:solidFill>
                  <a:srgbClr val="231F20"/>
                </a:solidFill>
                <a:latin typeface="+mn-ea"/>
              </a:rPr>
              <a:t>등의 결과 상담</a:t>
            </a:r>
            <a:r>
              <a:rPr lang="en-US" altLang="ko-KR" sz="1400" spc="-120" dirty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spc="-145" dirty="0">
                <a:solidFill>
                  <a:srgbClr val="231F20"/>
                </a:solidFill>
                <a:latin typeface="+mn-ea"/>
              </a:rPr>
              <a:t>교육프로그램 </a:t>
            </a:r>
            <a:r>
              <a:rPr lang="ko-KR" altLang="en-US" sz="1400" spc="-120" dirty="0">
                <a:solidFill>
                  <a:srgbClr val="231F20"/>
                </a:solidFill>
                <a:latin typeface="+mn-ea"/>
              </a:rPr>
              <a:t>운영</a:t>
            </a:r>
            <a:r>
              <a:rPr lang="en-US" altLang="ko-KR" sz="1400" spc="-120" dirty="0">
                <a:solidFill>
                  <a:srgbClr val="231F20"/>
                </a:solidFill>
                <a:latin typeface="+mn-ea"/>
              </a:rPr>
              <a:t>,  </a:t>
            </a:r>
            <a:r>
              <a:rPr lang="ko-KR" altLang="en-US" sz="1400" spc="-150" dirty="0">
                <a:solidFill>
                  <a:srgbClr val="231F20"/>
                </a:solidFill>
                <a:latin typeface="+mn-ea"/>
              </a:rPr>
              <a:t>심리치료</a:t>
            </a:r>
            <a:r>
              <a:rPr lang="en-US" altLang="ko-KR" sz="1400" spc="-150" dirty="0">
                <a:solidFill>
                  <a:srgbClr val="231F20"/>
                </a:solidFill>
                <a:latin typeface="+mn-ea"/>
              </a:rPr>
              <a:t>,</a:t>
            </a:r>
            <a:r>
              <a:rPr lang="ko-KR" altLang="en-US" sz="1400" spc="-110" dirty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spc="-135" dirty="0">
                <a:solidFill>
                  <a:srgbClr val="231F20"/>
                </a:solidFill>
                <a:latin typeface="+mn-ea"/>
              </a:rPr>
              <a:t>의료지원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50" name="직사각형 249"/>
          <p:cNvSpPr/>
          <p:nvPr/>
        </p:nvSpPr>
        <p:spPr>
          <a:xfrm>
            <a:off x="2426233" y="3587077"/>
            <a:ext cx="441210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75485" marR="5080">
              <a:lnSpc>
                <a:spcPct val="107200"/>
              </a:lnSpc>
              <a:spcBef>
                <a:spcPts val="1620"/>
              </a:spcBef>
              <a:buSzPct val="92857"/>
              <a:tabLst>
                <a:tab pos="2139950" algn="l"/>
              </a:tabLst>
            </a:pPr>
            <a:r>
              <a:rPr lang="ko-KR" altLang="en-US" sz="1400" spc="-225" dirty="0">
                <a:solidFill>
                  <a:srgbClr val="231F20"/>
                </a:solidFill>
                <a:latin typeface="+mn-ea"/>
              </a:rPr>
              <a:t>  가</a:t>
            </a:r>
            <a:r>
              <a:rPr lang="ko-KR" altLang="en-US" sz="1400" spc="-135" dirty="0">
                <a:solidFill>
                  <a:srgbClr val="231F20"/>
                </a:solidFill>
                <a:latin typeface="+mn-ea"/>
              </a:rPr>
              <a:t>정지원</a:t>
            </a:r>
            <a:r>
              <a:rPr lang="en-US" altLang="ko-KR" sz="1400" spc="-135" dirty="0">
                <a:solidFill>
                  <a:srgbClr val="231F20"/>
                </a:solidFill>
                <a:latin typeface="+mn-ea"/>
              </a:rPr>
              <a:t>(</a:t>
            </a:r>
            <a:r>
              <a:rPr lang="ko-KR" altLang="en-US" sz="1400" spc="-135" dirty="0">
                <a:solidFill>
                  <a:srgbClr val="231F20"/>
                </a:solidFill>
                <a:latin typeface="+mn-ea"/>
              </a:rPr>
              <a:t>경제</a:t>
            </a:r>
            <a:r>
              <a:rPr lang="ko-KR" altLang="en-US" sz="1400" spc="-225" dirty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spc="-85" dirty="0">
                <a:solidFill>
                  <a:srgbClr val="231F20"/>
                </a:solidFill>
                <a:latin typeface="+mn-ea"/>
              </a:rPr>
              <a:t>및</a:t>
            </a:r>
            <a:r>
              <a:rPr lang="ko-KR" altLang="en-US" sz="1400" spc="-225" dirty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spc="-130" dirty="0">
                <a:solidFill>
                  <a:srgbClr val="231F20"/>
                </a:solidFill>
                <a:latin typeface="+mn-ea"/>
              </a:rPr>
              <a:t>가사지원</a:t>
            </a:r>
            <a:r>
              <a:rPr lang="en-US" altLang="ko-KR" sz="1400" spc="-130" dirty="0">
                <a:solidFill>
                  <a:srgbClr val="231F20"/>
                </a:solidFill>
                <a:latin typeface="+mn-ea"/>
              </a:rPr>
              <a:t>)</a:t>
            </a:r>
            <a:r>
              <a:rPr lang="ko-KR" altLang="en-US" sz="1400" spc="-225" dirty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spc="-85" dirty="0">
                <a:solidFill>
                  <a:srgbClr val="231F20"/>
                </a:solidFill>
                <a:latin typeface="+mn-ea"/>
              </a:rPr>
              <a:t>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68" name="직사각형 467"/>
          <p:cNvSpPr/>
          <p:nvPr/>
        </p:nvSpPr>
        <p:spPr>
          <a:xfrm>
            <a:off x="4448175" y="3886200"/>
            <a:ext cx="53467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7180" marR="5080" indent="-285115">
              <a:lnSpc>
                <a:spcPct val="107200"/>
              </a:lnSpc>
              <a:spcBef>
                <a:spcPts val="100"/>
              </a:spcBef>
            </a:pPr>
            <a:r>
              <a:rPr lang="ko-KR" altLang="en-US" sz="1400" spc="-120" dirty="0">
                <a:solidFill>
                  <a:srgbClr val="231F20"/>
                </a:solidFill>
                <a:latin typeface="Gulim"/>
                <a:cs typeface="Gulim"/>
              </a:rPr>
              <a:t>상담</a:t>
            </a:r>
            <a:r>
              <a:rPr lang="en-US" altLang="ko-KR" sz="1400" spc="-120" dirty="0">
                <a:solidFill>
                  <a:srgbClr val="231F20"/>
                </a:solidFill>
                <a:latin typeface="Gulim"/>
                <a:cs typeface="Gulim"/>
              </a:rPr>
              <a:t>,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35" dirty="0">
                <a:solidFill>
                  <a:srgbClr val="231F20"/>
                </a:solidFill>
                <a:latin typeface="Gulim"/>
                <a:cs typeface="Gulim"/>
              </a:rPr>
              <a:t>가족치료</a:t>
            </a:r>
            <a:r>
              <a:rPr lang="en-US" altLang="ko-KR" sz="1400" spc="-135" dirty="0">
                <a:solidFill>
                  <a:srgbClr val="231F20"/>
                </a:solidFill>
                <a:latin typeface="Gulim"/>
                <a:cs typeface="Gulim"/>
              </a:rPr>
              <a:t>,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35" dirty="0">
                <a:solidFill>
                  <a:srgbClr val="231F20"/>
                </a:solidFill>
                <a:latin typeface="Gulim"/>
                <a:cs typeface="Gulim"/>
              </a:rPr>
              <a:t>가정지원</a:t>
            </a:r>
            <a:r>
              <a:rPr lang="en-US" altLang="ko-KR" sz="1400" spc="-135" dirty="0">
                <a:solidFill>
                  <a:srgbClr val="231F20"/>
                </a:solidFill>
                <a:latin typeface="Gulim"/>
                <a:cs typeface="Gulim"/>
              </a:rPr>
              <a:t>(</a:t>
            </a:r>
            <a:r>
              <a:rPr lang="ko-KR" altLang="en-US" sz="1400" spc="-135" dirty="0">
                <a:solidFill>
                  <a:srgbClr val="231F20"/>
                </a:solidFill>
                <a:latin typeface="Gulim"/>
                <a:cs typeface="Gulim"/>
              </a:rPr>
              <a:t>경제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8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25" dirty="0">
                <a:solidFill>
                  <a:srgbClr val="231F20"/>
                </a:solidFill>
                <a:latin typeface="Gulim"/>
                <a:cs typeface="Gulim"/>
              </a:rPr>
              <a:t>가사지원</a:t>
            </a:r>
            <a:r>
              <a:rPr lang="en-US" altLang="ko-KR" sz="1400" spc="-125" dirty="0">
                <a:solidFill>
                  <a:srgbClr val="231F20"/>
                </a:solidFill>
                <a:latin typeface="Gulim"/>
                <a:cs typeface="Gulim"/>
              </a:rPr>
              <a:t>),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45" dirty="0" err="1">
                <a:solidFill>
                  <a:srgbClr val="231F20"/>
                </a:solidFill>
                <a:latin typeface="Gulim"/>
                <a:cs typeface="Gulim"/>
              </a:rPr>
              <a:t>원가정복귀를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 </a:t>
            </a:r>
            <a:r>
              <a:rPr lang="ko-KR" altLang="en-US" sz="1400" spc="-155" dirty="0">
                <a:solidFill>
                  <a:srgbClr val="231F20"/>
                </a:solidFill>
                <a:latin typeface="Gulim"/>
                <a:cs typeface="Gulim"/>
              </a:rPr>
              <a:t>위한  </a:t>
            </a:r>
            <a:endParaRPr lang="en-US" altLang="ko-KR" sz="1400" spc="-155" dirty="0">
              <a:solidFill>
                <a:srgbClr val="231F20"/>
              </a:solidFill>
              <a:latin typeface="Gulim"/>
              <a:cs typeface="Gulim"/>
            </a:endParaRPr>
          </a:p>
          <a:p>
            <a:pPr marL="297180" marR="5080" indent="-285115">
              <a:lnSpc>
                <a:spcPct val="107200"/>
              </a:lnSpc>
              <a:spcBef>
                <a:spcPts val="100"/>
              </a:spcBef>
            </a:pPr>
            <a:r>
              <a:rPr lang="ko-KR" altLang="en-US" sz="1400" spc="-150" dirty="0">
                <a:solidFill>
                  <a:srgbClr val="231F20"/>
                </a:solidFill>
                <a:latin typeface="Gulim"/>
                <a:cs typeface="Gulim"/>
              </a:rPr>
              <a:t>가족기능강화프로그램</a:t>
            </a:r>
            <a:r>
              <a:rPr lang="ko-KR" altLang="en-US"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8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endParaRPr lang="ko-KR" altLang="en-US" sz="1400" dirty="0">
              <a:latin typeface="Gulim"/>
              <a:cs typeface="Gulim"/>
            </a:endParaRPr>
          </a:p>
        </p:txBody>
      </p:sp>
      <p:sp>
        <p:nvSpPr>
          <p:cNvPr id="469" name="직사각형 468"/>
          <p:cNvSpPr/>
          <p:nvPr/>
        </p:nvSpPr>
        <p:spPr>
          <a:xfrm>
            <a:off x="3345091" y="5562600"/>
            <a:ext cx="5346700" cy="612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530" indent="-163830">
              <a:lnSpc>
                <a:spcPct val="100000"/>
              </a:lnSpc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40" dirty="0">
                <a:solidFill>
                  <a:srgbClr val="231F20"/>
                </a:solidFill>
                <a:latin typeface="Gulim"/>
                <a:cs typeface="Gulim"/>
              </a:rPr>
              <a:t>사후관리 연계기관</a:t>
            </a:r>
            <a:r>
              <a:rPr lang="ko-KR" altLang="en-US" sz="1400" b="1" spc="-3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b="1" spc="-155" dirty="0">
                <a:solidFill>
                  <a:srgbClr val="231F20"/>
                </a:solidFill>
                <a:latin typeface="Gulim"/>
                <a:cs typeface="Gulim"/>
              </a:rPr>
              <a:t>결정</a:t>
            </a:r>
            <a:endParaRPr lang="ko-KR" altLang="en-US" sz="1400" b="1" dirty="0">
              <a:latin typeface="Gulim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68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40" dirty="0">
                <a:solidFill>
                  <a:srgbClr val="231F20"/>
                </a:solidFill>
                <a:latin typeface="Gulim"/>
                <a:cs typeface="Gulim"/>
              </a:rPr>
              <a:t>사후관리 서비스제공</a:t>
            </a:r>
            <a:r>
              <a:rPr lang="ko-KR" altLang="en-US" sz="1400" b="1" spc="-3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b="1" spc="-155" dirty="0">
                <a:solidFill>
                  <a:srgbClr val="231F20"/>
                </a:solidFill>
                <a:latin typeface="Gulim"/>
                <a:cs typeface="Gulim"/>
              </a:rPr>
              <a:t>모니터링</a:t>
            </a:r>
            <a:endParaRPr lang="ko-KR" altLang="en-US" sz="1400" b="1" dirty="0">
              <a:latin typeface="Gulim"/>
              <a:cs typeface="Gulim"/>
            </a:endParaRPr>
          </a:p>
        </p:txBody>
      </p:sp>
      <p:pic>
        <p:nvPicPr>
          <p:cNvPr id="470" name="그림 4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7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8191" y="4591100"/>
            <a:ext cx="31451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35" dirty="0">
                <a:solidFill>
                  <a:srgbClr val="FFFFFF"/>
                </a:solidFill>
                <a:latin typeface="Malgun Gothic"/>
                <a:cs typeface="Malgun Gothic"/>
              </a:rPr>
              <a:t>아동학대</a:t>
            </a:r>
            <a:r>
              <a:rPr sz="3000" b="1" spc="-4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00" b="1" spc="-355" dirty="0">
                <a:solidFill>
                  <a:srgbClr val="FFFFFF"/>
                </a:solidFill>
                <a:latin typeface="Malgun Gothic"/>
                <a:cs typeface="Malgun Gothic"/>
              </a:rPr>
              <a:t>신고의무자</a:t>
            </a:r>
            <a:endParaRPr sz="30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6006" y="6660005"/>
            <a:ext cx="5400040" cy="900430"/>
          </a:xfrm>
          <a:custGeom>
            <a:avLst/>
            <a:gdLst/>
            <a:ahLst/>
            <a:cxnLst/>
            <a:rect l="l" t="t" r="r" b="b"/>
            <a:pathLst>
              <a:path w="5400040" h="900429">
                <a:moveTo>
                  <a:pt x="521999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899999"/>
                </a:lnTo>
                <a:lnTo>
                  <a:pt x="5400001" y="899999"/>
                </a:lnTo>
                <a:lnTo>
                  <a:pt x="5400001" y="179997"/>
                </a:lnTo>
                <a:lnTo>
                  <a:pt x="5397189" y="75936"/>
                </a:lnTo>
                <a:lnTo>
                  <a:pt x="5377500" y="22499"/>
                </a:lnTo>
                <a:lnTo>
                  <a:pt x="5324060" y="2812"/>
                </a:lnTo>
                <a:lnTo>
                  <a:pt x="521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2859" y="6968375"/>
            <a:ext cx="301586" cy="15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975" y="6968376"/>
            <a:ext cx="302577" cy="15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773" y="7085826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10" y="0"/>
                </a:moveTo>
                <a:lnTo>
                  <a:pt x="0" y="0"/>
                </a:lnTo>
                <a:lnTo>
                  <a:pt x="0" y="40855"/>
                </a:lnTo>
                <a:lnTo>
                  <a:pt x="19710" y="40855"/>
                </a:lnTo>
                <a:lnTo>
                  <a:pt x="1971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2908" y="7077126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30" y="0"/>
                </a:lnTo>
              </a:path>
            </a:pathLst>
          </a:custGeom>
          <a:ln w="173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4630" y="703858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4630" y="700746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0" y="22859"/>
                </a:moveTo>
                <a:lnTo>
                  <a:pt x="19354" y="22859"/>
                </a:lnTo>
                <a:lnTo>
                  <a:pt x="193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4630" y="69992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4630" y="697063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0" y="20319"/>
                </a:moveTo>
                <a:lnTo>
                  <a:pt x="19354" y="20319"/>
                </a:lnTo>
                <a:lnTo>
                  <a:pt x="1935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7284" y="7008038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9532" y="0"/>
                </a:moveTo>
                <a:lnTo>
                  <a:pt x="0" y="0"/>
                </a:lnTo>
                <a:lnTo>
                  <a:pt x="0" y="21844"/>
                </a:lnTo>
                <a:lnTo>
                  <a:pt x="19532" y="21844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284" y="697092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19532" y="0"/>
                </a:moveTo>
                <a:lnTo>
                  <a:pt x="0" y="0"/>
                </a:lnTo>
                <a:lnTo>
                  <a:pt x="0" y="20066"/>
                </a:lnTo>
                <a:lnTo>
                  <a:pt x="19532" y="20066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9197" y="6849009"/>
            <a:ext cx="386715" cy="380365"/>
          </a:xfrm>
          <a:custGeom>
            <a:avLst/>
            <a:gdLst/>
            <a:ahLst/>
            <a:cxnLst/>
            <a:rect l="l" t="t" r="r" b="b"/>
            <a:pathLst>
              <a:path w="386714" h="380365">
                <a:moveTo>
                  <a:pt x="198221" y="0"/>
                </a:moveTo>
                <a:lnTo>
                  <a:pt x="152779" y="5234"/>
                </a:lnTo>
                <a:lnTo>
                  <a:pt x="111060" y="20145"/>
                </a:lnTo>
                <a:lnTo>
                  <a:pt x="74255" y="43543"/>
                </a:lnTo>
                <a:lnTo>
                  <a:pt x="43555" y="74239"/>
                </a:lnTo>
                <a:lnTo>
                  <a:pt x="20152" y="111043"/>
                </a:lnTo>
                <a:lnTo>
                  <a:pt x="5236" y="152767"/>
                </a:lnTo>
                <a:lnTo>
                  <a:pt x="0" y="198221"/>
                </a:lnTo>
                <a:lnTo>
                  <a:pt x="5680" y="245647"/>
                </a:lnTo>
                <a:lnTo>
                  <a:pt x="21923" y="288793"/>
                </a:lnTo>
                <a:lnTo>
                  <a:pt x="47524" y="325723"/>
                </a:lnTo>
                <a:lnTo>
                  <a:pt x="81285" y="354499"/>
                </a:lnTo>
                <a:lnTo>
                  <a:pt x="122003" y="373185"/>
                </a:lnTo>
                <a:lnTo>
                  <a:pt x="168478" y="379844"/>
                </a:lnTo>
                <a:lnTo>
                  <a:pt x="222195" y="372059"/>
                </a:lnTo>
                <a:lnTo>
                  <a:pt x="266049" y="350407"/>
                </a:lnTo>
                <a:lnTo>
                  <a:pt x="299773" y="317441"/>
                </a:lnTo>
                <a:lnTo>
                  <a:pt x="323100" y="275716"/>
                </a:lnTo>
                <a:lnTo>
                  <a:pt x="328812" y="250263"/>
                </a:lnTo>
                <a:lnTo>
                  <a:pt x="327399" y="236334"/>
                </a:lnTo>
                <a:lnTo>
                  <a:pt x="140271" y="236334"/>
                </a:lnTo>
                <a:lnTo>
                  <a:pt x="115682" y="232000"/>
                </a:lnTo>
                <a:lnTo>
                  <a:pt x="95875" y="220516"/>
                </a:lnTo>
                <a:lnTo>
                  <a:pt x="81407" y="204155"/>
                </a:lnTo>
                <a:lnTo>
                  <a:pt x="72834" y="185191"/>
                </a:lnTo>
                <a:lnTo>
                  <a:pt x="68846" y="156006"/>
                </a:lnTo>
                <a:lnTo>
                  <a:pt x="76217" y="118442"/>
                </a:lnTo>
                <a:lnTo>
                  <a:pt x="97190" y="82851"/>
                </a:lnTo>
                <a:lnTo>
                  <a:pt x="130052" y="52895"/>
                </a:lnTo>
                <a:lnTo>
                  <a:pt x="173093" y="32236"/>
                </a:lnTo>
                <a:lnTo>
                  <a:pt x="224599" y="24536"/>
                </a:lnTo>
                <a:lnTo>
                  <a:pt x="293701" y="24536"/>
                </a:lnTo>
                <a:lnTo>
                  <a:pt x="248553" y="6447"/>
                </a:lnTo>
                <a:lnTo>
                  <a:pt x="198221" y="0"/>
                </a:lnTo>
                <a:close/>
              </a:path>
              <a:path w="386714" h="380365">
                <a:moveTo>
                  <a:pt x="270623" y="172418"/>
                </a:moveTo>
                <a:lnTo>
                  <a:pt x="243539" y="172594"/>
                </a:lnTo>
                <a:lnTo>
                  <a:pt x="218511" y="183431"/>
                </a:lnTo>
                <a:lnTo>
                  <a:pt x="198323" y="204266"/>
                </a:lnTo>
                <a:lnTo>
                  <a:pt x="182882" y="221316"/>
                </a:lnTo>
                <a:lnTo>
                  <a:pt x="166377" y="231001"/>
                </a:lnTo>
                <a:lnTo>
                  <a:pt x="151333" y="235336"/>
                </a:lnTo>
                <a:lnTo>
                  <a:pt x="140271" y="236334"/>
                </a:lnTo>
                <a:lnTo>
                  <a:pt x="327399" y="236334"/>
                </a:lnTo>
                <a:lnTo>
                  <a:pt x="326240" y="224907"/>
                </a:lnTo>
                <a:lnTo>
                  <a:pt x="315567" y="201918"/>
                </a:lnTo>
                <a:lnTo>
                  <a:pt x="296976" y="183565"/>
                </a:lnTo>
                <a:lnTo>
                  <a:pt x="270623" y="172418"/>
                </a:lnTo>
                <a:close/>
              </a:path>
              <a:path w="386714" h="380365">
                <a:moveTo>
                  <a:pt x="293701" y="24536"/>
                </a:moveTo>
                <a:lnTo>
                  <a:pt x="224599" y="24536"/>
                </a:lnTo>
                <a:lnTo>
                  <a:pt x="287652" y="36354"/>
                </a:lnTo>
                <a:lnTo>
                  <a:pt x="335630" y="65341"/>
                </a:lnTo>
                <a:lnTo>
                  <a:pt x="368562" y="101796"/>
                </a:lnTo>
                <a:lnTo>
                  <a:pt x="386473" y="136016"/>
                </a:lnTo>
                <a:lnTo>
                  <a:pt x="385775" y="133908"/>
                </a:lnTo>
                <a:lnTo>
                  <a:pt x="364356" y="90067"/>
                </a:lnTo>
                <a:lnTo>
                  <a:pt x="333256" y="53119"/>
                </a:lnTo>
                <a:lnTo>
                  <a:pt x="294110" y="24700"/>
                </a:lnTo>
                <a:lnTo>
                  <a:pt x="293701" y="24536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8044" y="6873544"/>
            <a:ext cx="327660" cy="360680"/>
          </a:xfrm>
          <a:custGeom>
            <a:avLst/>
            <a:gdLst/>
            <a:ahLst/>
            <a:cxnLst/>
            <a:rect l="l" t="t" r="r" b="b"/>
            <a:pathLst>
              <a:path w="327660" h="360679">
                <a:moveTo>
                  <a:pt x="258479" y="35217"/>
                </a:moveTo>
                <a:lnTo>
                  <a:pt x="133273" y="35217"/>
                </a:lnTo>
                <a:lnTo>
                  <a:pt x="176724" y="41055"/>
                </a:lnTo>
                <a:lnTo>
                  <a:pt x="215766" y="57531"/>
                </a:lnTo>
                <a:lnTo>
                  <a:pt x="248843" y="83088"/>
                </a:lnTo>
                <a:lnTo>
                  <a:pt x="274398" y="116165"/>
                </a:lnTo>
                <a:lnTo>
                  <a:pt x="290872" y="155207"/>
                </a:lnTo>
                <a:lnTo>
                  <a:pt x="296710" y="198653"/>
                </a:lnTo>
                <a:lnTo>
                  <a:pt x="289423" y="249590"/>
                </a:lnTo>
                <a:lnTo>
                  <a:pt x="268955" y="294863"/>
                </a:lnTo>
                <a:lnTo>
                  <a:pt x="237393" y="332386"/>
                </a:lnTo>
                <a:lnTo>
                  <a:pt x="196824" y="360070"/>
                </a:lnTo>
                <a:lnTo>
                  <a:pt x="239731" y="338359"/>
                </a:lnTo>
                <a:lnTo>
                  <a:pt x="275814" y="307266"/>
                </a:lnTo>
                <a:lnTo>
                  <a:pt x="303529" y="268410"/>
                </a:lnTo>
                <a:lnTo>
                  <a:pt x="321308" y="223360"/>
                </a:lnTo>
                <a:lnTo>
                  <a:pt x="327583" y="173685"/>
                </a:lnTo>
                <a:lnTo>
                  <a:pt x="327063" y="158834"/>
                </a:lnTo>
                <a:lnTo>
                  <a:pt x="318858" y="115354"/>
                </a:lnTo>
                <a:lnTo>
                  <a:pt x="284461" y="57966"/>
                </a:lnTo>
                <a:lnTo>
                  <a:pt x="258479" y="35217"/>
                </a:lnTo>
                <a:close/>
              </a:path>
              <a:path w="327660" h="360679">
                <a:moveTo>
                  <a:pt x="2291" y="153860"/>
                </a:moveTo>
                <a:lnTo>
                  <a:pt x="2349" y="154292"/>
                </a:lnTo>
                <a:lnTo>
                  <a:pt x="3543" y="159042"/>
                </a:lnTo>
                <a:lnTo>
                  <a:pt x="2291" y="153860"/>
                </a:lnTo>
                <a:close/>
              </a:path>
              <a:path w="327660" h="360679">
                <a:moveTo>
                  <a:pt x="155752" y="0"/>
                </a:moveTo>
                <a:lnTo>
                  <a:pt x="104246" y="7700"/>
                </a:lnTo>
                <a:lnTo>
                  <a:pt x="61206" y="28358"/>
                </a:lnTo>
                <a:lnTo>
                  <a:pt x="28343" y="58314"/>
                </a:lnTo>
                <a:lnTo>
                  <a:pt x="7371" y="93906"/>
                </a:lnTo>
                <a:lnTo>
                  <a:pt x="0" y="131470"/>
                </a:lnTo>
                <a:lnTo>
                  <a:pt x="153" y="139118"/>
                </a:lnTo>
                <a:lnTo>
                  <a:pt x="704" y="145513"/>
                </a:lnTo>
                <a:lnTo>
                  <a:pt x="1789" y="151780"/>
                </a:lnTo>
                <a:lnTo>
                  <a:pt x="2291" y="153860"/>
                </a:lnTo>
                <a:lnTo>
                  <a:pt x="1714" y="149529"/>
                </a:lnTo>
                <a:lnTo>
                  <a:pt x="1825" y="144452"/>
                </a:lnTo>
                <a:lnTo>
                  <a:pt x="12894" y="100427"/>
                </a:lnTo>
                <a:lnTo>
                  <a:pt x="42491" y="65762"/>
                </a:lnTo>
                <a:lnTo>
                  <a:pt x="84589" y="43244"/>
                </a:lnTo>
                <a:lnTo>
                  <a:pt x="133273" y="35217"/>
                </a:lnTo>
                <a:lnTo>
                  <a:pt x="258479" y="35217"/>
                </a:lnTo>
                <a:lnTo>
                  <a:pt x="251854" y="29416"/>
                </a:lnTo>
                <a:lnTo>
                  <a:pt x="208956" y="8267"/>
                </a:lnTo>
                <a:lnTo>
                  <a:pt x="155752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9105" y="6849005"/>
            <a:ext cx="1663700" cy="3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415" y="724603"/>
            <a:ext cx="3485515" cy="3721100"/>
          </a:xfrm>
          <a:custGeom>
            <a:avLst/>
            <a:gdLst/>
            <a:ahLst/>
            <a:cxnLst/>
            <a:rect l="l" t="t" r="r" b="b"/>
            <a:pathLst>
              <a:path w="3485515" h="3721100">
                <a:moveTo>
                  <a:pt x="385886" y="1117600"/>
                </a:moveTo>
                <a:lnTo>
                  <a:pt x="265091" y="1117600"/>
                </a:lnTo>
                <a:lnTo>
                  <a:pt x="183255" y="1143000"/>
                </a:lnTo>
                <a:lnTo>
                  <a:pt x="144610" y="1155700"/>
                </a:lnTo>
                <a:lnTo>
                  <a:pt x="108665" y="1181100"/>
                </a:lnTo>
                <a:lnTo>
                  <a:pt x="76308" y="1206500"/>
                </a:lnTo>
                <a:lnTo>
                  <a:pt x="25912" y="1270000"/>
                </a:lnTo>
                <a:lnTo>
                  <a:pt x="9648" y="1320800"/>
                </a:lnTo>
                <a:lnTo>
                  <a:pt x="527" y="1371600"/>
                </a:lnTo>
                <a:lnTo>
                  <a:pt x="0" y="1422400"/>
                </a:lnTo>
                <a:lnTo>
                  <a:pt x="7327" y="1473200"/>
                </a:lnTo>
                <a:lnTo>
                  <a:pt x="21682" y="1511300"/>
                </a:lnTo>
                <a:lnTo>
                  <a:pt x="42234" y="1562100"/>
                </a:lnTo>
                <a:lnTo>
                  <a:pt x="68155" y="1600200"/>
                </a:lnTo>
                <a:lnTo>
                  <a:pt x="98617" y="1625600"/>
                </a:lnTo>
                <a:lnTo>
                  <a:pt x="132790" y="1663700"/>
                </a:lnTo>
                <a:lnTo>
                  <a:pt x="169847" y="1689100"/>
                </a:lnTo>
                <a:lnTo>
                  <a:pt x="208958" y="1714500"/>
                </a:lnTo>
                <a:lnTo>
                  <a:pt x="249295" y="1727200"/>
                </a:lnTo>
                <a:lnTo>
                  <a:pt x="290030" y="1752600"/>
                </a:lnTo>
                <a:lnTo>
                  <a:pt x="330333" y="1765300"/>
                </a:lnTo>
                <a:lnTo>
                  <a:pt x="350778" y="1765300"/>
                </a:lnTo>
                <a:lnTo>
                  <a:pt x="377223" y="1778000"/>
                </a:lnTo>
                <a:lnTo>
                  <a:pt x="446222" y="1803400"/>
                </a:lnTo>
                <a:lnTo>
                  <a:pt x="487828" y="1816100"/>
                </a:lnTo>
                <a:lnTo>
                  <a:pt x="533542" y="1828800"/>
                </a:lnTo>
                <a:lnTo>
                  <a:pt x="582889" y="1841500"/>
                </a:lnTo>
                <a:lnTo>
                  <a:pt x="635395" y="1866900"/>
                </a:lnTo>
                <a:lnTo>
                  <a:pt x="747996" y="1892300"/>
                </a:lnTo>
                <a:lnTo>
                  <a:pt x="807142" y="1917700"/>
                </a:lnTo>
                <a:lnTo>
                  <a:pt x="928761" y="1943100"/>
                </a:lnTo>
                <a:lnTo>
                  <a:pt x="990286" y="1968500"/>
                </a:lnTo>
                <a:lnTo>
                  <a:pt x="1230115" y="2019300"/>
                </a:lnTo>
                <a:lnTo>
                  <a:pt x="1276412" y="2032000"/>
                </a:lnTo>
                <a:lnTo>
                  <a:pt x="1313258" y="2057400"/>
                </a:lnTo>
                <a:lnTo>
                  <a:pt x="1361355" y="2120900"/>
                </a:lnTo>
                <a:lnTo>
                  <a:pt x="1373986" y="2159000"/>
                </a:lnTo>
                <a:lnTo>
                  <a:pt x="1379924" y="2197100"/>
                </a:lnTo>
                <a:lnTo>
                  <a:pt x="1379860" y="2247900"/>
                </a:lnTo>
                <a:lnTo>
                  <a:pt x="1374483" y="2286000"/>
                </a:lnTo>
                <a:lnTo>
                  <a:pt x="1364483" y="2324100"/>
                </a:lnTo>
                <a:lnTo>
                  <a:pt x="1350549" y="2349500"/>
                </a:lnTo>
                <a:lnTo>
                  <a:pt x="1324907" y="2400300"/>
                </a:lnTo>
                <a:lnTo>
                  <a:pt x="1298335" y="2451100"/>
                </a:lnTo>
                <a:lnTo>
                  <a:pt x="1270990" y="2501900"/>
                </a:lnTo>
                <a:lnTo>
                  <a:pt x="1243031" y="2552700"/>
                </a:lnTo>
                <a:lnTo>
                  <a:pt x="1214614" y="2590800"/>
                </a:lnTo>
                <a:lnTo>
                  <a:pt x="1128198" y="2743200"/>
                </a:lnTo>
                <a:lnTo>
                  <a:pt x="1099529" y="2781300"/>
                </a:lnTo>
                <a:lnTo>
                  <a:pt x="1071191" y="2832100"/>
                </a:lnTo>
                <a:lnTo>
                  <a:pt x="1043341" y="2882900"/>
                </a:lnTo>
                <a:lnTo>
                  <a:pt x="1016137" y="2921000"/>
                </a:lnTo>
                <a:lnTo>
                  <a:pt x="964297" y="2997200"/>
                </a:lnTo>
                <a:lnTo>
                  <a:pt x="939976" y="3035300"/>
                </a:lnTo>
                <a:lnTo>
                  <a:pt x="916932" y="3073400"/>
                </a:lnTo>
                <a:lnTo>
                  <a:pt x="895321" y="3111500"/>
                </a:lnTo>
                <a:lnTo>
                  <a:pt x="875303" y="3149600"/>
                </a:lnTo>
                <a:lnTo>
                  <a:pt x="853363" y="3187700"/>
                </a:lnTo>
                <a:lnTo>
                  <a:pt x="834612" y="3225800"/>
                </a:lnTo>
                <a:lnTo>
                  <a:pt x="819255" y="3276600"/>
                </a:lnTo>
                <a:lnTo>
                  <a:pt x="807495" y="3327400"/>
                </a:lnTo>
                <a:lnTo>
                  <a:pt x="799536" y="3365500"/>
                </a:lnTo>
                <a:lnTo>
                  <a:pt x="795582" y="3416300"/>
                </a:lnTo>
                <a:lnTo>
                  <a:pt x="795837" y="3467100"/>
                </a:lnTo>
                <a:lnTo>
                  <a:pt x="800504" y="3505200"/>
                </a:lnTo>
                <a:lnTo>
                  <a:pt x="809787" y="3556000"/>
                </a:lnTo>
                <a:lnTo>
                  <a:pt x="823890" y="3594100"/>
                </a:lnTo>
                <a:lnTo>
                  <a:pt x="843018" y="3632200"/>
                </a:lnTo>
                <a:lnTo>
                  <a:pt x="897158" y="3683000"/>
                </a:lnTo>
                <a:lnTo>
                  <a:pt x="932580" y="3708400"/>
                </a:lnTo>
                <a:lnTo>
                  <a:pt x="982560" y="3721100"/>
                </a:lnTo>
                <a:lnTo>
                  <a:pt x="1119779" y="3721100"/>
                </a:lnTo>
                <a:lnTo>
                  <a:pt x="1161357" y="3708400"/>
                </a:lnTo>
                <a:lnTo>
                  <a:pt x="1200894" y="3695700"/>
                </a:lnTo>
                <a:lnTo>
                  <a:pt x="1238413" y="3670300"/>
                </a:lnTo>
                <a:lnTo>
                  <a:pt x="1273939" y="3632200"/>
                </a:lnTo>
                <a:lnTo>
                  <a:pt x="1307495" y="3606800"/>
                </a:lnTo>
                <a:lnTo>
                  <a:pt x="1339104" y="3568700"/>
                </a:lnTo>
                <a:lnTo>
                  <a:pt x="1368792" y="3530600"/>
                </a:lnTo>
                <a:lnTo>
                  <a:pt x="1396581" y="3492500"/>
                </a:lnTo>
                <a:lnTo>
                  <a:pt x="1422495" y="3454400"/>
                </a:lnTo>
                <a:lnTo>
                  <a:pt x="1452628" y="3403600"/>
                </a:lnTo>
                <a:lnTo>
                  <a:pt x="1483148" y="3340100"/>
                </a:lnTo>
                <a:lnTo>
                  <a:pt x="1544380" y="3238500"/>
                </a:lnTo>
                <a:lnTo>
                  <a:pt x="1574607" y="3187700"/>
                </a:lnTo>
                <a:lnTo>
                  <a:pt x="1604252" y="3136900"/>
                </a:lnTo>
                <a:lnTo>
                  <a:pt x="1633073" y="3086100"/>
                </a:lnTo>
                <a:lnTo>
                  <a:pt x="1660826" y="3035300"/>
                </a:lnTo>
                <a:lnTo>
                  <a:pt x="1687270" y="2984500"/>
                </a:lnTo>
                <a:lnTo>
                  <a:pt x="1712162" y="2933700"/>
                </a:lnTo>
                <a:lnTo>
                  <a:pt x="1735261" y="2895600"/>
                </a:lnTo>
                <a:lnTo>
                  <a:pt x="1756322" y="2857500"/>
                </a:lnTo>
                <a:lnTo>
                  <a:pt x="1775105" y="2819400"/>
                </a:lnTo>
                <a:lnTo>
                  <a:pt x="1791367" y="2781300"/>
                </a:lnTo>
                <a:lnTo>
                  <a:pt x="1804865" y="2755900"/>
                </a:lnTo>
                <a:lnTo>
                  <a:pt x="1815357" y="2730500"/>
                </a:lnTo>
                <a:lnTo>
                  <a:pt x="1843256" y="2679700"/>
                </a:lnTo>
                <a:lnTo>
                  <a:pt x="1871628" y="2641600"/>
                </a:lnTo>
                <a:lnTo>
                  <a:pt x="1899388" y="2628900"/>
                </a:lnTo>
                <a:lnTo>
                  <a:pt x="1925449" y="2616200"/>
                </a:lnTo>
                <a:lnTo>
                  <a:pt x="2542561" y="2616200"/>
                </a:lnTo>
                <a:lnTo>
                  <a:pt x="2546333" y="2540000"/>
                </a:lnTo>
                <a:lnTo>
                  <a:pt x="2550674" y="2476500"/>
                </a:lnTo>
                <a:lnTo>
                  <a:pt x="2553501" y="2425700"/>
                </a:lnTo>
                <a:lnTo>
                  <a:pt x="2556253" y="2374900"/>
                </a:lnTo>
                <a:lnTo>
                  <a:pt x="2559267" y="2324100"/>
                </a:lnTo>
                <a:lnTo>
                  <a:pt x="2562882" y="2273300"/>
                </a:lnTo>
                <a:lnTo>
                  <a:pt x="2567435" y="2222500"/>
                </a:lnTo>
                <a:lnTo>
                  <a:pt x="2573263" y="2171700"/>
                </a:lnTo>
                <a:lnTo>
                  <a:pt x="2580704" y="2120900"/>
                </a:lnTo>
                <a:lnTo>
                  <a:pt x="2590096" y="2070100"/>
                </a:lnTo>
                <a:lnTo>
                  <a:pt x="2601776" y="2019300"/>
                </a:lnTo>
                <a:lnTo>
                  <a:pt x="2616082" y="1981200"/>
                </a:lnTo>
                <a:lnTo>
                  <a:pt x="2633351" y="1943100"/>
                </a:lnTo>
                <a:lnTo>
                  <a:pt x="2653921" y="1905000"/>
                </a:lnTo>
                <a:lnTo>
                  <a:pt x="2678129" y="1866900"/>
                </a:lnTo>
                <a:lnTo>
                  <a:pt x="2738812" y="1816100"/>
                </a:lnTo>
                <a:lnTo>
                  <a:pt x="2963458" y="1689100"/>
                </a:lnTo>
                <a:lnTo>
                  <a:pt x="3007334" y="1663700"/>
                </a:lnTo>
                <a:lnTo>
                  <a:pt x="3050237" y="1638300"/>
                </a:lnTo>
                <a:lnTo>
                  <a:pt x="3091899" y="1612900"/>
                </a:lnTo>
                <a:lnTo>
                  <a:pt x="3132054" y="1587500"/>
                </a:lnTo>
                <a:lnTo>
                  <a:pt x="3170434" y="1562100"/>
                </a:lnTo>
                <a:lnTo>
                  <a:pt x="3206773" y="1536700"/>
                </a:lnTo>
                <a:lnTo>
                  <a:pt x="3291353" y="1473200"/>
                </a:lnTo>
                <a:lnTo>
                  <a:pt x="3335768" y="1435100"/>
                </a:lnTo>
                <a:lnTo>
                  <a:pt x="3374174" y="1409700"/>
                </a:lnTo>
                <a:lnTo>
                  <a:pt x="3406696" y="1371600"/>
                </a:lnTo>
                <a:lnTo>
                  <a:pt x="3424538" y="1346200"/>
                </a:lnTo>
                <a:lnTo>
                  <a:pt x="1372837" y="1346200"/>
                </a:lnTo>
                <a:lnTo>
                  <a:pt x="1337784" y="1333500"/>
                </a:lnTo>
                <a:lnTo>
                  <a:pt x="1209835" y="1333500"/>
                </a:lnTo>
                <a:lnTo>
                  <a:pt x="1159889" y="1320800"/>
                </a:lnTo>
                <a:lnTo>
                  <a:pt x="1106446" y="1320800"/>
                </a:lnTo>
                <a:lnTo>
                  <a:pt x="1049596" y="1308100"/>
                </a:lnTo>
                <a:lnTo>
                  <a:pt x="989430" y="1295400"/>
                </a:lnTo>
                <a:lnTo>
                  <a:pt x="859511" y="1270000"/>
                </a:lnTo>
                <a:lnTo>
                  <a:pt x="789939" y="1244600"/>
                </a:lnTo>
                <a:lnTo>
                  <a:pt x="717413" y="1231900"/>
                </a:lnTo>
                <a:lnTo>
                  <a:pt x="642023" y="1206500"/>
                </a:lnTo>
                <a:lnTo>
                  <a:pt x="563859" y="1181100"/>
                </a:lnTo>
                <a:lnTo>
                  <a:pt x="483012" y="1143000"/>
                </a:lnTo>
                <a:lnTo>
                  <a:pt x="454747" y="1130300"/>
                </a:lnTo>
                <a:lnTo>
                  <a:pt x="422076" y="1130300"/>
                </a:lnTo>
                <a:lnTo>
                  <a:pt x="385886" y="1117600"/>
                </a:lnTo>
                <a:close/>
              </a:path>
              <a:path w="3485515" h="3721100">
                <a:moveTo>
                  <a:pt x="2542561" y="2616200"/>
                </a:moveTo>
                <a:lnTo>
                  <a:pt x="1948726" y="2616200"/>
                </a:lnTo>
                <a:lnTo>
                  <a:pt x="1968134" y="2641600"/>
                </a:lnTo>
                <a:lnTo>
                  <a:pt x="1982586" y="2667000"/>
                </a:lnTo>
                <a:lnTo>
                  <a:pt x="1990996" y="2692400"/>
                </a:lnTo>
                <a:lnTo>
                  <a:pt x="1992280" y="2743200"/>
                </a:lnTo>
                <a:lnTo>
                  <a:pt x="1990435" y="2768600"/>
                </a:lnTo>
                <a:lnTo>
                  <a:pt x="1987849" y="2794000"/>
                </a:lnTo>
                <a:lnTo>
                  <a:pt x="1981044" y="2882900"/>
                </a:lnTo>
                <a:lnTo>
                  <a:pt x="1977118" y="2933700"/>
                </a:lnTo>
                <a:lnTo>
                  <a:pt x="1973038" y="2997200"/>
                </a:lnTo>
                <a:lnTo>
                  <a:pt x="1968952" y="3048000"/>
                </a:lnTo>
                <a:lnTo>
                  <a:pt x="1965006" y="3111500"/>
                </a:lnTo>
                <a:lnTo>
                  <a:pt x="1961347" y="3162300"/>
                </a:lnTo>
                <a:lnTo>
                  <a:pt x="1958121" y="3225800"/>
                </a:lnTo>
                <a:lnTo>
                  <a:pt x="1955476" y="3276600"/>
                </a:lnTo>
                <a:lnTo>
                  <a:pt x="1953558" y="3327400"/>
                </a:lnTo>
                <a:lnTo>
                  <a:pt x="1952514" y="3378200"/>
                </a:lnTo>
                <a:lnTo>
                  <a:pt x="1952491" y="3429000"/>
                </a:lnTo>
                <a:lnTo>
                  <a:pt x="1957637" y="3479800"/>
                </a:lnTo>
                <a:lnTo>
                  <a:pt x="1970632" y="3530600"/>
                </a:lnTo>
                <a:lnTo>
                  <a:pt x="1990526" y="3581400"/>
                </a:lnTo>
                <a:lnTo>
                  <a:pt x="2016371" y="3619500"/>
                </a:lnTo>
                <a:lnTo>
                  <a:pt x="2047217" y="3644900"/>
                </a:lnTo>
                <a:lnTo>
                  <a:pt x="2082118" y="3670300"/>
                </a:lnTo>
                <a:lnTo>
                  <a:pt x="2120123" y="3683000"/>
                </a:lnTo>
                <a:lnTo>
                  <a:pt x="2160284" y="3695700"/>
                </a:lnTo>
                <a:lnTo>
                  <a:pt x="2255478" y="3695700"/>
                </a:lnTo>
                <a:lnTo>
                  <a:pt x="2301785" y="3683000"/>
                </a:lnTo>
                <a:lnTo>
                  <a:pt x="2341220" y="3670300"/>
                </a:lnTo>
                <a:lnTo>
                  <a:pt x="2402062" y="3644900"/>
                </a:lnTo>
                <a:lnTo>
                  <a:pt x="2443178" y="3581400"/>
                </a:lnTo>
                <a:lnTo>
                  <a:pt x="2457956" y="3543300"/>
                </a:lnTo>
                <a:lnTo>
                  <a:pt x="2469743" y="3505200"/>
                </a:lnTo>
                <a:lnTo>
                  <a:pt x="2479186" y="3467100"/>
                </a:lnTo>
                <a:lnTo>
                  <a:pt x="2486932" y="3416300"/>
                </a:lnTo>
                <a:lnTo>
                  <a:pt x="2493627" y="3365500"/>
                </a:lnTo>
                <a:lnTo>
                  <a:pt x="2499918" y="3302000"/>
                </a:lnTo>
                <a:lnTo>
                  <a:pt x="2506452" y="3238500"/>
                </a:lnTo>
                <a:lnTo>
                  <a:pt x="2510596" y="3187700"/>
                </a:lnTo>
                <a:lnTo>
                  <a:pt x="2514199" y="3149600"/>
                </a:lnTo>
                <a:lnTo>
                  <a:pt x="2517347" y="3111500"/>
                </a:lnTo>
                <a:lnTo>
                  <a:pt x="2520126" y="3060700"/>
                </a:lnTo>
                <a:lnTo>
                  <a:pt x="2522619" y="3022600"/>
                </a:lnTo>
                <a:lnTo>
                  <a:pt x="2524913" y="2984500"/>
                </a:lnTo>
                <a:lnTo>
                  <a:pt x="2527094" y="2933700"/>
                </a:lnTo>
                <a:lnTo>
                  <a:pt x="2529245" y="2882900"/>
                </a:lnTo>
                <a:lnTo>
                  <a:pt x="2531454" y="2832100"/>
                </a:lnTo>
                <a:lnTo>
                  <a:pt x="2533804" y="2781300"/>
                </a:lnTo>
                <a:lnTo>
                  <a:pt x="2536382" y="2730500"/>
                </a:lnTo>
                <a:lnTo>
                  <a:pt x="2539273" y="2667000"/>
                </a:lnTo>
                <a:lnTo>
                  <a:pt x="2542561" y="2616200"/>
                </a:lnTo>
                <a:close/>
              </a:path>
              <a:path w="3485515" h="3721100">
                <a:moveTo>
                  <a:pt x="1987835" y="0"/>
                </a:moveTo>
                <a:lnTo>
                  <a:pt x="1916034" y="0"/>
                </a:lnTo>
                <a:lnTo>
                  <a:pt x="1708747" y="63500"/>
                </a:lnTo>
                <a:lnTo>
                  <a:pt x="1670014" y="88900"/>
                </a:lnTo>
                <a:lnTo>
                  <a:pt x="1632799" y="114300"/>
                </a:lnTo>
                <a:lnTo>
                  <a:pt x="1597366" y="152400"/>
                </a:lnTo>
                <a:lnTo>
                  <a:pt x="1563975" y="177800"/>
                </a:lnTo>
                <a:lnTo>
                  <a:pt x="1532887" y="215900"/>
                </a:lnTo>
                <a:lnTo>
                  <a:pt x="1504366" y="254000"/>
                </a:lnTo>
                <a:lnTo>
                  <a:pt x="1478672" y="292100"/>
                </a:lnTo>
                <a:lnTo>
                  <a:pt x="1456067" y="330200"/>
                </a:lnTo>
                <a:lnTo>
                  <a:pt x="1436813" y="368300"/>
                </a:lnTo>
                <a:lnTo>
                  <a:pt x="1421172" y="406400"/>
                </a:lnTo>
                <a:lnTo>
                  <a:pt x="1409406" y="457200"/>
                </a:lnTo>
                <a:lnTo>
                  <a:pt x="1401775" y="495300"/>
                </a:lnTo>
                <a:lnTo>
                  <a:pt x="1398543" y="546100"/>
                </a:lnTo>
                <a:lnTo>
                  <a:pt x="1399655" y="596900"/>
                </a:lnTo>
                <a:lnTo>
                  <a:pt x="1405310" y="647700"/>
                </a:lnTo>
                <a:lnTo>
                  <a:pt x="1415298" y="698500"/>
                </a:lnTo>
                <a:lnTo>
                  <a:pt x="1429411" y="736600"/>
                </a:lnTo>
                <a:lnTo>
                  <a:pt x="1447440" y="787400"/>
                </a:lnTo>
                <a:lnTo>
                  <a:pt x="1469175" y="825500"/>
                </a:lnTo>
                <a:lnTo>
                  <a:pt x="1494406" y="863600"/>
                </a:lnTo>
                <a:lnTo>
                  <a:pt x="1522926" y="901700"/>
                </a:lnTo>
                <a:lnTo>
                  <a:pt x="1569990" y="977900"/>
                </a:lnTo>
                <a:lnTo>
                  <a:pt x="1605978" y="1041400"/>
                </a:lnTo>
                <a:lnTo>
                  <a:pt x="1631680" y="1092200"/>
                </a:lnTo>
                <a:lnTo>
                  <a:pt x="1647889" y="1143000"/>
                </a:lnTo>
                <a:lnTo>
                  <a:pt x="1655394" y="1181100"/>
                </a:lnTo>
                <a:lnTo>
                  <a:pt x="1654988" y="1219200"/>
                </a:lnTo>
                <a:lnTo>
                  <a:pt x="1633602" y="1270000"/>
                </a:lnTo>
                <a:lnTo>
                  <a:pt x="1590060" y="1295400"/>
                </a:lnTo>
                <a:lnTo>
                  <a:pt x="1530688" y="1320800"/>
                </a:lnTo>
                <a:lnTo>
                  <a:pt x="1497044" y="1333500"/>
                </a:lnTo>
                <a:lnTo>
                  <a:pt x="1403939" y="1333500"/>
                </a:lnTo>
                <a:lnTo>
                  <a:pt x="1372837" y="1346200"/>
                </a:lnTo>
                <a:lnTo>
                  <a:pt x="3424538" y="1346200"/>
                </a:lnTo>
                <a:lnTo>
                  <a:pt x="3433459" y="1333500"/>
                </a:lnTo>
                <a:lnTo>
                  <a:pt x="3454586" y="1295400"/>
                </a:lnTo>
                <a:lnTo>
                  <a:pt x="3470202" y="1257300"/>
                </a:lnTo>
                <a:lnTo>
                  <a:pt x="3472759" y="1244600"/>
                </a:lnTo>
                <a:lnTo>
                  <a:pt x="2439816" y="1244600"/>
                </a:lnTo>
                <a:lnTo>
                  <a:pt x="2400219" y="1231900"/>
                </a:lnTo>
                <a:lnTo>
                  <a:pt x="2369345" y="1219200"/>
                </a:lnTo>
                <a:lnTo>
                  <a:pt x="2346943" y="1206500"/>
                </a:lnTo>
                <a:lnTo>
                  <a:pt x="2332766" y="1181100"/>
                </a:lnTo>
                <a:lnTo>
                  <a:pt x="2326565" y="1155700"/>
                </a:lnTo>
                <a:lnTo>
                  <a:pt x="2328090" y="1117600"/>
                </a:lnTo>
                <a:lnTo>
                  <a:pt x="2337095" y="1079500"/>
                </a:lnTo>
                <a:lnTo>
                  <a:pt x="2353328" y="1028700"/>
                </a:lnTo>
                <a:lnTo>
                  <a:pt x="2376543" y="965200"/>
                </a:lnTo>
                <a:lnTo>
                  <a:pt x="2406491" y="901700"/>
                </a:lnTo>
                <a:lnTo>
                  <a:pt x="2431348" y="850900"/>
                </a:lnTo>
                <a:lnTo>
                  <a:pt x="2451278" y="800100"/>
                </a:lnTo>
                <a:lnTo>
                  <a:pt x="2466788" y="749300"/>
                </a:lnTo>
                <a:lnTo>
                  <a:pt x="2478382" y="711200"/>
                </a:lnTo>
                <a:lnTo>
                  <a:pt x="2486568" y="673100"/>
                </a:lnTo>
                <a:lnTo>
                  <a:pt x="2491851" y="635000"/>
                </a:lnTo>
                <a:lnTo>
                  <a:pt x="2494738" y="584200"/>
                </a:lnTo>
                <a:lnTo>
                  <a:pt x="2495734" y="546100"/>
                </a:lnTo>
                <a:lnTo>
                  <a:pt x="2494105" y="495300"/>
                </a:lnTo>
                <a:lnTo>
                  <a:pt x="2488747" y="444500"/>
                </a:lnTo>
                <a:lnTo>
                  <a:pt x="2479773" y="393700"/>
                </a:lnTo>
                <a:lnTo>
                  <a:pt x="2467296" y="355600"/>
                </a:lnTo>
                <a:lnTo>
                  <a:pt x="2451427" y="304800"/>
                </a:lnTo>
                <a:lnTo>
                  <a:pt x="2432281" y="266700"/>
                </a:lnTo>
                <a:lnTo>
                  <a:pt x="2409969" y="228600"/>
                </a:lnTo>
                <a:lnTo>
                  <a:pt x="2384604" y="190500"/>
                </a:lnTo>
                <a:lnTo>
                  <a:pt x="2325166" y="139700"/>
                </a:lnTo>
                <a:lnTo>
                  <a:pt x="2291319" y="101600"/>
                </a:lnTo>
                <a:lnTo>
                  <a:pt x="2254869" y="76200"/>
                </a:lnTo>
                <a:lnTo>
                  <a:pt x="2215930" y="63500"/>
                </a:lnTo>
                <a:lnTo>
                  <a:pt x="2174614" y="38100"/>
                </a:lnTo>
                <a:lnTo>
                  <a:pt x="2131034" y="25400"/>
                </a:lnTo>
                <a:lnTo>
                  <a:pt x="2085302" y="12700"/>
                </a:lnTo>
                <a:lnTo>
                  <a:pt x="2037532" y="12700"/>
                </a:lnTo>
                <a:lnTo>
                  <a:pt x="1987835" y="0"/>
                </a:lnTo>
                <a:close/>
              </a:path>
              <a:path w="3485515" h="3721100">
                <a:moveTo>
                  <a:pt x="3285907" y="914400"/>
                </a:moveTo>
                <a:lnTo>
                  <a:pt x="3239695" y="927100"/>
                </a:lnTo>
                <a:lnTo>
                  <a:pt x="3188343" y="939800"/>
                </a:lnTo>
                <a:lnTo>
                  <a:pt x="3131762" y="965200"/>
                </a:lnTo>
                <a:lnTo>
                  <a:pt x="3069863" y="990600"/>
                </a:lnTo>
                <a:lnTo>
                  <a:pt x="2769905" y="1143000"/>
                </a:lnTo>
                <a:lnTo>
                  <a:pt x="2575717" y="1219200"/>
                </a:lnTo>
                <a:lnTo>
                  <a:pt x="2471089" y="1244600"/>
                </a:lnTo>
                <a:lnTo>
                  <a:pt x="3472759" y="1244600"/>
                </a:lnTo>
                <a:lnTo>
                  <a:pt x="3480431" y="1206500"/>
                </a:lnTo>
                <a:lnTo>
                  <a:pt x="3485399" y="1168400"/>
                </a:lnTo>
                <a:lnTo>
                  <a:pt x="3485229" y="1117600"/>
                </a:lnTo>
                <a:lnTo>
                  <a:pt x="3481264" y="1079500"/>
                </a:lnTo>
                <a:lnTo>
                  <a:pt x="3460233" y="1016000"/>
                </a:lnTo>
                <a:lnTo>
                  <a:pt x="3421138" y="965200"/>
                </a:lnTo>
                <a:lnTo>
                  <a:pt x="3394595" y="952500"/>
                </a:lnTo>
                <a:lnTo>
                  <a:pt x="3363268" y="927100"/>
                </a:lnTo>
                <a:lnTo>
                  <a:pt x="3327068" y="927100"/>
                </a:lnTo>
                <a:lnTo>
                  <a:pt x="3285907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4</a:t>
            </a: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692003" cy="7559929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3822010" y="678490"/>
            <a:ext cx="3484625" cy="3700907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  <a:gd name="connsiteX13" fmla="*/ 0 w 0"/>
              <a:gd name="connsiteY13" fmla="*/ 0 w 0"/>
              <a:gd name="connsiteX14" fmla="*/ 0 w 0"/>
              <a:gd name="connsiteY14" fmla="*/ 0 w 0"/>
              <a:gd name="connsiteX15" fmla="*/ 0 w 0"/>
              <a:gd name="connsiteY15" fmla="*/ 0 w 0"/>
              <a:gd name="connsiteX16" fmla="*/ 0 w 0"/>
              <a:gd name="connsiteY16" fmla="*/ 0 w 0"/>
              <a:gd name="connsiteX17" fmla="*/ 0 w 0"/>
              <a:gd name="connsiteY17" fmla="*/ 0 w 0"/>
              <a:gd name="connsiteX18" fmla="*/ 0 w 0"/>
              <a:gd name="connsiteY18" fmla="*/ 0 w 0"/>
              <a:gd name="connsiteX19" fmla="*/ 0 w 0"/>
              <a:gd name="connsiteY19" fmla="*/ 0 w 0"/>
              <a:gd name="connsiteX20" fmla="*/ 0 w 0"/>
              <a:gd name="connsiteY20" fmla="*/ 0 w 0"/>
              <a:gd name="connsiteX21" fmla="*/ 0 w 0"/>
              <a:gd name="connsiteY21" fmla="*/ 0 w 0"/>
              <a:gd name="connsiteX22" fmla="*/ 0 w 0"/>
              <a:gd name="connsiteY22" fmla="*/ 0 w 0"/>
              <a:gd name="connsiteX23" fmla="*/ 0 w 0"/>
              <a:gd name="connsiteY23" fmla="*/ 0 w 0"/>
              <a:gd name="connsiteX24" fmla="*/ 0 w 0"/>
              <a:gd name="connsiteY24" fmla="*/ 0 w 0"/>
              <a:gd name="connsiteX25" fmla="*/ 0 w 0"/>
              <a:gd name="connsiteY25" fmla="*/ 0 w 0"/>
              <a:gd name="connsiteX26" fmla="*/ 0 w 0"/>
              <a:gd name="connsiteY2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4625" h="3700907">
                <a:moveTo>
                  <a:pt x="1398017" y="541909"/>
                </a:moveTo>
                <a:cubicBezTo>
                  <a:pt x="1394715" y="679704"/>
                  <a:pt x="1442086" y="805688"/>
                  <a:pt x="1522350" y="903859"/>
                </a:cubicBezTo>
                <a:cubicBezTo>
                  <a:pt x="1751458" y="1238250"/>
                  <a:pt x="1646302" y="1288923"/>
                  <a:pt x="1496442" y="1328673"/>
                </a:cubicBezTo>
                <a:cubicBezTo>
                  <a:pt x="1442086" y="1343532"/>
                  <a:pt x="1057530" y="1371092"/>
                  <a:pt x="482473" y="1142746"/>
                </a:cubicBezTo>
                <a:cubicBezTo>
                  <a:pt x="353569" y="1091438"/>
                  <a:pt x="26162" y="1086612"/>
                  <a:pt x="0" y="1370329"/>
                </a:cubicBezTo>
                <a:cubicBezTo>
                  <a:pt x="-18923" y="1583817"/>
                  <a:pt x="170561" y="1709928"/>
                  <a:pt x="329693" y="1762887"/>
                </a:cubicBezTo>
                <a:cubicBezTo>
                  <a:pt x="433452" y="1797938"/>
                  <a:pt x="886842" y="1947418"/>
                  <a:pt x="1229487" y="2018664"/>
                </a:cubicBezTo>
                <a:cubicBezTo>
                  <a:pt x="1400430" y="2054098"/>
                  <a:pt x="1402208" y="2250059"/>
                  <a:pt x="1350011" y="2351405"/>
                </a:cubicBezTo>
                <a:cubicBezTo>
                  <a:pt x="1199262" y="2642235"/>
                  <a:pt x="989712" y="2953131"/>
                  <a:pt x="874777" y="3144520"/>
                </a:cubicBezTo>
                <a:cubicBezTo>
                  <a:pt x="765176" y="3327146"/>
                  <a:pt x="753238" y="3629787"/>
                  <a:pt x="932054" y="3700907"/>
                </a:cubicBezTo>
                <a:cubicBezTo>
                  <a:pt x="1153288" y="3789426"/>
                  <a:pt x="1313689" y="3633343"/>
                  <a:pt x="1421893" y="3448431"/>
                </a:cubicBezTo>
                <a:cubicBezTo>
                  <a:pt x="1581151" y="3176777"/>
                  <a:pt x="1767206" y="2838450"/>
                  <a:pt x="1814831" y="2732278"/>
                </a:cubicBezTo>
                <a:cubicBezTo>
                  <a:pt x="1896619" y="2547874"/>
                  <a:pt x="1999616" y="2606166"/>
                  <a:pt x="1991742" y="2736723"/>
                </a:cubicBezTo>
                <a:cubicBezTo>
                  <a:pt x="1985011" y="2835910"/>
                  <a:pt x="1949450" y="3238500"/>
                  <a:pt x="1951863" y="3422650"/>
                </a:cubicBezTo>
                <a:cubicBezTo>
                  <a:pt x="1954658" y="3603117"/>
                  <a:pt x="2076070" y="3697986"/>
                  <a:pt x="2201037" y="3696462"/>
                </a:cubicBezTo>
                <a:cubicBezTo>
                  <a:pt x="2470786" y="3694176"/>
                  <a:pt x="2473834" y="3545840"/>
                  <a:pt x="2505838" y="3233674"/>
                </a:cubicBezTo>
                <a:cubicBezTo>
                  <a:pt x="2528063" y="3021203"/>
                  <a:pt x="2526793" y="2833370"/>
                  <a:pt x="2550034" y="2472817"/>
                </a:cubicBezTo>
                <a:cubicBezTo>
                  <a:pt x="2565020" y="2235581"/>
                  <a:pt x="2564385" y="1916049"/>
                  <a:pt x="2738248" y="1814195"/>
                </a:cubicBezTo>
                <a:cubicBezTo>
                  <a:pt x="2916175" y="1709928"/>
                  <a:pt x="3109088" y="1603120"/>
                  <a:pt x="3240279" y="1511681"/>
                </a:cubicBezTo>
                <a:cubicBezTo>
                  <a:pt x="3419095" y="1387220"/>
                  <a:pt x="3493644" y="1282064"/>
                  <a:pt x="3484627" y="1117473"/>
                </a:cubicBezTo>
                <a:cubicBezTo>
                  <a:pt x="3476752" y="969518"/>
                  <a:pt x="3349118" y="828167"/>
                  <a:pt x="3069337" y="990600"/>
                </a:cubicBezTo>
                <a:cubicBezTo>
                  <a:pt x="2591563" y="1265301"/>
                  <a:pt x="2439289" y="1240790"/>
                  <a:pt x="2439289" y="1240790"/>
                </a:cubicBezTo>
                <a:cubicBezTo>
                  <a:pt x="2292478" y="1229613"/>
                  <a:pt x="2295145" y="1126617"/>
                  <a:pt x="2405888" y="902462"/>
                </a:cubicBezTo>
                <a:cubicBezTo>
                  <a:pt x="2479168" y="748411"/>
                  <a:pt x="2494535" y="667893"/>
                  <a:pt x="2495170" y="539242"/>
                </a:cubicBezTo>
                <a:cubicBezTo>
                  <a:pt x="2496821" y="228853"/>
                  <a:pt x="2290954" y="21971"/>
                  <a:pt x="1987297" y="762"/>
                </a:cubicBezTo>
                <a:cubicBezTo>
                  <a:pt x="1977391" y="381"/>
                  <a:pt x="1967611" y="0"/>
                  <a:pt x="1957833" y="0"/>
                </a:cubicBezTo>
                <a:cubicBezTo>
                  <a:pt x="1690244" y="0"/>
                  <a:pt x="1403986" y="249047"/>
                  <a:pt x="1398017" y="541909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11500"/>
              </a:lnSpc>
            </a:pPr>
            <a:r>
              <a:rPr lang="en-US" altLang="ko-KR" sz="9000" b="1" dirty="0">
                <a:solidFill>
                  <a:srgbClr val="127BC8"/>
                </a:solidFill>
              </a:rPr>
              <a:t>4</a:t>
            </a:r>
          </a:p>
        </p:txBody>
      </p:sp>
      <p:sp>
        <p:nvSpPr>
          <p:cNvPr id="21" name="object 2"/>
          <p:cNvSpPr txBox="1"/>
          <p:nvPr/>
        </p:nvSpPr>
        <p:spPr>
          <a:xfrm>
            <a:off x="3696372" y="4743500"/>
            <a:ext cx="3299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아동학대예방교육</a:t>
            </a:r>
            <a:endParaRPr sz="3000" dirty="0">
              <a:latin typeface="Malgun Gothic"/>
              <a:cs typeface="Malgun Gothic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6849687"/>
            <a:ext cx="1785679" cy="4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4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8621" y="11"/>
            <a:ext cx="335379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11"/>
            <a:ext cx="3500966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0" y="1812010"/>
            <a:ext cx="10692003" cy="5747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93405" y="2113407"/>
            <a:ext cx="7869555" cy="1317625"/>
          </a:xfrm>
          <a:custGeom>
            <a:avLst/>
            <a:gdLst/>
            <a:ahLst/>
            <a:cxnLst/>
            <a:rect l="l" t="t" r="r" b="b"/>
            <a:pathLst>
              <a:path w="7869555" h="131762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62596"/>
                </a:lnTo>
                <a:lnTo>
                  <a:pt x="6933" y="1209684"/>
                </a:lnTo>
                <a:lnTo>
                  <a:pt x="21329" y="1245811"/>
                </a:lnTo>
                <a:lnTo>
                  <a:pt x="48163" y="1280624"/>
                </a:lnTo>
                <a:lnTo>
                  <a:pt x="91297" y="1306847"/>
                </a:lnTo>
                <a:lnTo>
                  <a:pt x="154597" y="1317205"/>
                </a:lnTo>
                <a:lnTo>
                  <a:pt x="7714602" y="1317205"/>
                </a:lnTo>
                <a:lnTo>
                  <a:pt x="7761682" y="1310263"/>
                </a:lnTo>
                <a:lnTo>
                  <a:pt x="7797806" y="1295865"/>
                </a:lnTo>
                <a:lnTo>
                  <a:pt x="7832618" y="1269030"/>
                </a:lnTo>
                <a:lnTo>
                  <a:pt x="7858841" y="1225895"/>
                </a:lnTo>
                <a:lnTo>
                  <a:pt x="7869199" y="1162596"/>
                </a:lnTo>
                <a:lnTo>
                  <a:pt x="7869199" y="154597"/>
                </a:lnTo>
                <a:lnTo>
                  <a:pt x="7862257" y="107517"/>
                </a:lnTo>
                <a:lnTo>
                  <a:pt x="7847860" y="71393"/>
                </a:lnTo>
                <a:lnTo>
                  <a:pt x="7821027" y="36581"/>
                </a:lnTo>
                <a:lnTo>
                  <a:pt x="7777896" y="10358"/>
                </a:lnTo>
                <a:lnTo>
                  <a:pt x="7714602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93405" y="4713885"/>
            <a:ext cx="7869555" cy="1582140"/>
          </a:xfrm>
          <a:custGeom>
            <a:avLst/>
            <a:gdLst/>
            <a:ahLst/>
            <a:cxnLst/>
            <a:rect l="l" t="t" r="r" b="b"/>
            <a:pathLst>
              <a:path w="7869555" h="131762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62596"/>
                </a:lnTo>
                <a:lnTo>
                  <a:pt x="6933" y="1209681"/>
                </a:lnTo>
                <a:lnTo>
                  <a:pt x="21329" y="1245804"/>
                </a:lnTo>
                <a:lnTo>
                  <a:pt x="48163" y="1280614"/>
                </a:lnTo>
                <a:lnTo>
                  <a:pt x="91297" y="1306836"/>
                </a:lnTo>
                <a:lnTo>
                  <a:pt x="154597" y="1317193"/>
                </a:lnTo>
                <a:lnTo>
                  <a:pt x="7714602" y="1317193"/>
                </a:lnTo>
                <a:lnTo>
                  <a:pt x="7761682" y="1310259"/>
                </a:lnTo>
                <a:lnTo>
                  <a:pt x="7797806" y="1295863"/>
                </a:lnTo>
                <a:lnTo>
                  <a:pt x="7832618" y="1269030"/>
                </a:lnTo>
                <a:lnTo>
                  <a:pt x="7858841" y="1225895"/>
                </a:lnTo>
                <a:lnTo>
                  <a:pt x="7869199" y="1162596"/>
                </a:lnTo>
                <a:lnTo>
                  <a:pt x="7869199" y="154597"/>
                </a:lnTo>
                <a:lnTo>
                  <a:pt x="7862257" y="107517"/>
                </a:lnTo>
                <a:lnTo>
                  <a:pt x="7847860" y="71393"/>
                </a:lnTo>
                <a:lnTo>
                  <a:pt x="7821027" y="36581"/>
                </a:lnTo>
                <a:lnTo>
                  <a:pt x="7777896" y="10358"/>
                </a:lnTo>
                <a:lnTo>
                  <a:pt x="7714602" y="0"/>
                </a:lnTo>
                <a:lnTo>
                  <a:pt x="154597" y="0"/>
                </a:lnTo>
                <a:close/>
              </a:path>
            </a:pathLst>
          </a:custGeom>
          <a:ln w="50799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3670300" y="1286575"/>
            <a:ext cx="36530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25" dirty="0" err="1">
                <a:solidFill>
                  <a:srgbClr val="007DC4"/>
                </a:solidFill>
                <a:latin typeface="Malgun Gothic"/>
                <a:cs typeface="Malgun Gothic"/>
              </a:rPr>
              <a:t>아동학대</a:t>
            </a:r>
            <a:r>
              <a:rPr lang="ko-KR" altLang="en-US" sz="2000" b="1" spc="-225" dirty="0">
                <a:solidFill>
                  <a:srgbClr val="007DC4"/>
                </a:solidFill>
                <a:latin typeface="Malgun Gothic"/>
                <a:cs typeface="Malgun Gothic"/>
              </a:rPr>
              <a:t>예방교육 실시</a:t>
            </a:r>
            <a:r>
              <a:rPr lang="en-US" altLang="ko-KR" sz="2000" b="1" spc="-225" dirty="0">
                <a:solidFill>
                  <a:srgbClr val="007DC4"/>
                </a:solidFill>
                <a:latin typeface="Malgun Gothic"/>
                <a:cs typeface="Malgun Gothic"/>
              </a:rPr>
              <a:t>(</a:t>
            </a:r>
            <a:r>
              <a:rPr lang="ko-KR" altLang="en-US" sz="2000" b="1" spc="-225" dirty="0">
                <a:solidFill>
                  <a:srgbClr val="007DC4"/>
                </a:solidFill>
                <a:latin typeface="Malgun Gothic"/>
                <a:cs typeface="Malgun Gothic"/>
              </a:rPr>
              <a:t>공공부문</a:t>
            </a:r>
            <a:r>
              <a:rPr lang="en-US" altLang="ko-KR" sz="2000" b="1" spc="-225" dirty="0">
                <a:solidFill>
                  <a:srgbClr val="007DC4"/>
                </a:solidFill>
                <a:latin typeface="Malgun Gothic"/>
                <a:cs typeface="Malgun Gothic"/>
              </a:rPr>
              <a:t>)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230" name="object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4</a:t>
            </a:r>
          </a:p>
        </p:txBody>
      </p:sp>
      <p:sp>
        <p:nvSpPr>
          <p:cNvPr id="231" name="object 231"/>
          <p:cNvSpPr txBox="1"/>
          <p:nvPr/>
        </p:nvSpPr>
        <p:spPr>
          <a:xfrm>
            <a:off x="1513700" y="2268015"/>
            <a:ext cx="7556519" cy="286616"/>
          </a:xfrm>
          <a:prstGeom prst="rect">
            <a:avLst/>
          </a:prstGeom>
          <a:solidFill>
            <a:srgbClr val="263074"/>
          </a:solidFill>
        </p:spPr>
        <p:txBody>
          <a:bodyPr vert="horz" wrap="square" lIns="0" tIns="55244" rIns="0" bIns="0" rtlCol="0">
            <a:spAutoFit/>
          </a:bodyPr>
          <a:lstStyle/>
          <a:p>
            <a:pPr marL="1837055">
              <a:lnSpc>
                <a:spcPct val="100000"/>
              </a:lnSpc>
              <a:spcBef>
                <a:spcPts val="434"/>
              </a:spcBef>
            </a:pPr>
            <a:r>
              <a:rPr lang="ko-KR" altLang="en-US" sz="15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아동학대예방교육의 실시</a:t>
            </a:r>
            <a:r>
              <a:rPr sz="15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(</a:t>
            </a:r>
            <a:r>
              <a:rPr lang="ko-KR" altLang="en-US"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아동복지법 제</a:t>
            </a:r>
            <a:r>
              <a:rPr lang="en-US" altLang="ko-KR"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26</a:t>
            </a:r>
            <a:r>
              <a:rPr lang="ko-KR" altLang="en-US"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조</a:t>
            </a:r>
            <a:r>
              <a:rPr lang="en-US" altLang="ko-KR"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r>
              <a:rPr sz="15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)</a:t>
            </a:r>
            <a:r>
              <a:rPr lang="en-US" sz="15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</a:p>
        </p:txBody>
      </p:sp>
      <p:sp>
        <p:nvSpPr>
          <p:cNvPr id="233" name="object 233"/>
          <p:cNvSpPr txBox="1"/>
          <p:nvPr/>
        </p:nvSpPr>
        <p:spPr>
          <a:xfrm>
            <a:off x="1634002" y="2734268"/>
            <a:ext cx="7477432" cy="486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8485" marR="5080" indent="-566420" algn="ctr">
              <a:lnSpc>
                <a:spcPct val="107200"/>
              </a:lnSpc>
              <a:spcBef>
                <a:spcPts val="100"/>
              </a:spcBef>
            </a:pP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국가기관과 지방자치단체의 장</a:t>
            </a:r>
            <a:r>
              <a:rPr lang="en-US" altLang="ko-KR" sz="140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「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공공기관의 운영에 관한 법률」에 따른 공공기관</a:t>
            </a:r>
            <a:r>
              <a:rPr lang="en-US" altLang="ko-KR" sz="140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,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공공단체는</a:t>
            </a:r>
            <a:endParaRPr lang="en-US" altLang="ko-KR" sz="1400" dirty="0">
              <a:solidFill>
                <a:srgbClr val="231F20"/>
              </a:solidFill>
              <a:latin typeface="+mj-ea"/>
              <a:ea typeface="+mj-ea"/>
              <a:cs typeface="Gulim"/>
            </a:endParaRPr>
          </a:p>
          <a:p>
            <a:pPr marL="578485" marR="5080" indent="-566420" algn="ctr">
              <a:lnSpc>
                <a:spcPct val="107200"/>
              </a:lnSpc>
              <a:spcBef>
                <a:spcPts val="100"/>
              </a:spcBef>
            </a:pP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아동학대의 예방과 방지를 위하여 필요한 교육을 연 </a:t>
            </a:r>
            <a:r>
              <a:rPr lang="en-US" altLang="ko-KR" sz="140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1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회 이상 실시</a:t>
            </a:r>
            <a:endParaRPr sz="1600" dirty="0">
              <a:latin typeface="+mj-ea"/>
              <a:ea typeface="+mj-ea"/>
              <a:cs typeface="Gulim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50265" y="5186201"/>
            <a:ext cx="8930235" cy="95609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25905">
              <a:lnSpc>
                <a:spcPct val="150000"/>
              </a:lnSpc>
              <a:spcBef>
                <a:spcPts val="220"/>
              </a:spcBef>
            </a:pPr>
            <a:r>
              <a:rPr lang="ko-KR" altLang="en-US" sz="1400" dirty="0">
                <a:latin typeface="+mj-ea"/>
                <a:ea typeface="+mj-ea"/>
                <a:cs typeface="Gulim"/>
              </a:rPr>
              <a:t>「고등교육법」제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2</a:t>
            </a:r>
            <a:r>
              <a:rPr lang="ko-KR" altLang="en-US" sz="1400" dirty="0">
                <a:latin typeface="+mj-ea"/>
                <a:ea typeface="+mj-ea"/>
                <a:cs typeface="Gulim"/>
              </a:rPr>
              <a:t>조 각 호의 학교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, </a:t>
            </a:r>
            <a:r>
              <a:rPr lang="ko-KR" altLang="en-US" sz="1400" dirty="0">
                <a:latin typeface="+mj-ea"/>
                <a:ea typeface="+mj-ea"/>
                <a:cs typeface="Gulim"/>
              </a:rPr>
              <a:t>「공직자윤리법 시행령」제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3</a:t>
            </a:r>
            <a:r>
              <a:rPr lang="ko-KR" altLang="en-US" sz="1400" dirty="0">
                <a:latin typeface="+mj-ea"/>
                <a:ea typeface="+mj-ea"/>
                <a:cs typeface="Gulim"/>
              </a:rPr>
              <a:t>조의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2</a:t>
            </a:r>
            <a:r>
              <a:rPr lang="ko-KR" altLang="en-US" sz="1400" dirty="0">
                <a:latin typeface="+mj-ea"/>
                <a:ea typeface="+mj-ea"/>
                <a:cs typeface="Gulim"/>
              </a:rPr>
              <a:t>제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2</a:t>
            </a:r>
            <a:r>
              <a:rPr lang="ko-KR" altLang="en-US" sz="1400" dirty="0">
                <a:latin typeface="+mj-ea"/>
                <a:ea typeface="+mj-ea"/>
                <a:cs typeface="Gulim"/>
              </a:rPr>
              <a:t>항에 따른 공직유관단체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dirty="0">
                <a:latin typeface="+mj-ea"/>
                <a:ea typeface="+mj-ea"/>
                <a:cs typeface="Gulim"/>
              </a:rPr>
              <a:t>등은 아동학대예방에 관한 법령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, </a:t>
            </a:r>
            <a:r>
              <a:rPr lang="ko-KR" altLang="en-US" sz="1400" dirty="0">
                <a:latin typeface="+mj-ea"/>
                <a:ea typeface="+mj-ea"/>
                <a:cs typeface="Gulim"/>
              </a:rPr>
              <a:t>아동학대의 주요 사례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, </a:t>
            </a:r>
            <a:r>
              <a:rPr lang="ko-KR" altLang="en-US" sz="1400" dirty="0">
                <a:latin typeface="+mj-ea"/>
                <a:ea typeface="+mj-ea"/>
                <a:cs typeface="Gulim"/>
              </a:rPr>
              <a:t>아동학대 발견 시의 신고방법 내용을 포함하여 매년 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1</a:t>
            </a:r>
            <a:r>
              <a:rPr lang="ko-KR" altLang="en-US" sz="1400" dirty="0">
                <a:latin typeface="+mj-ea"/>
                <a:ea typeface="+mj-ea"/>
                <a:cs typeface="Gulim"/>
              </a:rPr>
              <a:t>시간 이상 아동학대예방교육을 실시하여야 함</a:t>
            </a:r>
            <a:r>
              <a:rPr lang="en-US" altLang="ko-KR" sz="1400" dirty="0">
                <a:latin typeface="+mj-ea"/>
                <a:ea typeface="+mj-ea"/>
                <a:cs typeface="Gulim"/>
              </a:rPr>
              <a:t>. </a:t>
            </a:r>
          </a:p>
        </p:txBody>
      </p:sp>
      <p:sp>
        <p:nvSpPr>
          <p:cNvPr id="237" name="object 235"/>
          <p:cNvSpPr/>
          <p:nvPr/>
        </p:nvSpPr>
        <p:spPr>
          <a:xfrm>
            <a:off x="2293339" y="3576987"/>
            <a:ext cx="516828" cy="776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3"/>
          <p:cNvSpPr txBox="1"/>
          <p:nvPr/>
        </p:nvSpPr>
        <p:spPr>
          <a:xfrm>
            <a:off x="2782247" y="3705225"/>
            <a:ext cx="5973672" cy="549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502284" indent="-635">
              <a:lnSpc>
                <a:spcPct val="109300"/>
              </a:lnSpc>
            </a:pPr>
            <a:r>
              <a:rPr lang="ko-KR" altLang="en-US" sz="1600" b="1" dirty="0">
                <a:solidFill>
                  <a:srgbClr val="ED1A3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</a:rPr>
              <a:t>공적인 이익을 목적으로 하는 공공부문의 직무자</a:t>
            </a:r>
            <a:r>
              <a:rPr sz="1600" b="1" dirty="0" err="1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에게</a:t>
            </a:r>
            <a:r>
              <a:rPr sz="1600" b="1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 </a:t>
            </a:r>
            <a:endParaRPr lang="en-US" sz="1600" b="1" dirty="0">
              <a:solidFill>
                <a:srgbClr val="231F2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223520" marR="502284" indent="-635">
              <a:lnSpc>
                <a:spcPct val="109300"/>
              </a:lnSpc>
            </a:pPr>
            <a:r>
              <a:rPr sz="1600" b="1" dirty="0" err="1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아동학</a:t>
            </a:r>
            <a:r>
              <a:rPr lang="ko-KR" altLang="en-US" sz="1600" b="1" dirty="0" err="1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대예방에</a:t>
            </a:r>
            <a:r>
              <a:rPr lang="ko-KR" altLang="en-US" sz="1600" b="1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대한 기본지식 함양 독려</a:t>
            </a:r>
            <a:endParaRPr lang="en-US" altLang="ko-KR" sz="1600" b="1" dirty="0">
              <a:solidFill>
                <a:srgbClr val="231F2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</p:txBody>
      </p:sp>
      <p:sp>
        <p:nvSpPr>
          <p:cNvPr id="239" name="object 231"/>
          <p:cNvSpPr txBox="1"/>
          <p:nvPr/>
        </p:nvSpPr>
        <p:spPr>
          <a:xfrm>
            <a:off x="1536700" y="4830494"/>
            <a:ext cx="7556519" cy="286616"/>
          </a:xfrm>
          <a:prstGeom prst="rect">
            <a:avLst/>
          </a:prstGeom>
          <a:solidFill>
            <a:srgbClr val="263074"/>
          </a:solidFill>
        </p:spPr>
        <p:txBody>
          <a:bodyPr vert="horz" wrap="square" lIns="0" tIns="55244" rIns="0" bIns="0" rtlCol="0">
            <a:spAutoFit/>
          </a:bodyPr>
          <a:lstStyle/>
          <a:p>
            <a:pPr marL="1837055">
              <a:lnSpc>
                <a:spcPct val="100000"/>
              </a:lnSpc>
              <a:spcBef>
                <a:spcPts val="434"/>
              </a:spcBef>
            </a:pPr>
            <a:r>
              <a:rPr lang="ko-KR" altLang="en-US" sz="15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아동학대예방교육의 실시</a:t>
            </a:r>
            <a:r>
              <a:rPr sz="15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(</a:t>
            </a:r>
            <a:r>
              <a:rPr lang="ko-KR" altLang="en-US"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아동복지법 시행령 제</a:t>
            </a:r>
            <a:r>
              <a:rPr lang="en-US" altLang="ko-KR"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26</a:t>
            </a:r>
            <a:r>
              <a:rPr lang="ko-KR" altLang="en-US"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조</a:t>
            </a:r>
            <a:r>
              <a:rPr lang="en-US" altLang="ko-KR" sz="15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r>
              <a:rPr sz="15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)</a:t>
            </a:r>
            <a:r>
              <a:rPr lang="en-US" sz="15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</a:p>
        </p:txBody>
      </p:sp>
      <p:pic>
        <p:nvPicPr>
          <p:cNvPr id="236" name="그림 2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39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8719" y="2031225"/>
            <a:ext cx="2302713" cy="1658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09444" y="3874973"/>
            <a:ext cx="2183130" cy="677545"/>
          </a:xfrm>
          <a:custGeom>
            <a:avLst/>
            <a:gdLst/>
            <a:ahLst/>
            <a:cxnLst/>
            <a:rect l="l" t="t" r="r" b="b"/>
            <a:pathLst>
              <a:path w="2183129" h="677545">
                <a:moveTo>
                  <a:pt x="2182545" y="620737"/>
                </a:moveTo>
                <a:lnTo>
                  <a:pt x="1499679" y="620737"/>
                </a:lnTo>
                <a:lnTo>
                  <a:pt x="1499704" y="652259"/>
                </a:lnTo>
                <a:lnTo>
                  <a:pt x="1501693" y="662061"/>
                </a:lnTo>
                <a:lnTo>
                  <a:pt x="1507099" y="670066"/>
                </a:lnTo>
                <a:lnTo>
                  <a:pt x="1515110" y="675463"/>
                </a:lnTo>
                <a:lnTo>
                  <a:pt x="1524914" y="677443"/>
                </a:lnTo>
                <a:lnTo>
                  <a:pt x="1534748" y="675454"/>
                </a:lnTo>
                <a:lnTo>
                  <a:pt x="1542756" y="670047"/>
                </a:lnTo>
                <a:lnTo>
                  <a:pt x="1548151" y="662032"/>
                </a:lnTo>
                <a:lnTo>
                  <a:pt x="1550123" y="652221"/>
                </a:lnTo>
                <a:lnTo>
                  <a:pt x="2182545" y="652023"/>
                </a:lnTo>
                <a:lnTo>
                  <a:pt x="2182545" y="620737"/>
                </a:lnTo>
                <a:close/>
              </a:path>
              <a:path w="2183129" h="677545">
                <a:moveTo>
                  <a:pt x="1424037" y="562914"/>
                </a:moveTo>
                <a:lnTo>
                  <a:pt x="1405064" y="562914"/>
                </a:lnTo>
                <a:lnTo>
                  <a:pt x="1405115" y="620826"/>
                </a:lnTo>
                <a:lnTo>
                  <a:pt x="1406609" y="628183"/>
                </a:lnTo>
                <a:lnTo>
                  <a:pt x="1410665" y="634190"/>
                </a:lnTo>
                <a:lnTo>
                  <a:pt x="1416673" y="638239"/>
                </a:lnTo>
                <a:lnTo>
                  <a:pt x="1424025" y="639724"/>
                </a:lnTo>
                <a:lnTo>
                  <a:pt x="1431413" y="638230"/>
                </a:lnTo>
                <a:lnTo>
                  <a:pt x="1437419" y="634171"/>
                </a:lnTo>
                <a:lnTo>
                  <a:pt x="1441465" y="628155"/>
                </a:lnTo>
                <a:lnTo>
                  <a:pt x="1442948" y="620788"/>
                </a:lnTo>
                <a:lnTo>
                  <a:pt x="2182545" y="620737"/>
                </a:lnTo>
                <a:lnTo>
                  <a:pt x="2182545" y="619925"/>
                </a:lnTo>
                <a:lnTo>
                  <a:pt x="1524939" y="619925"/>
                </a:lnTo>
                <a:lnTo>
                  <a:pt x="1515096" y="617936"/>
                </a:lnTo>
                <a:lnTo>
                  <a:pt x="1507086" y="612528"/>
                </a:lnTo>
                <a:lnTo>
                  <a:pt x="1501687" y="604514"/>
                </a:lnTo>
                <a:lnTo>
                  <a:pt x="1499704" y="594740"/>
                </a:lnTo>
                <a:lnTo>
                  <a:pt x="1499679" y="563295"/>
                </a:lnTo>
                <a:lnTo>
                  <a:pt x="1424038" y="563295"/>
                </a:lnTo>
                <a:lnTo>
                  <a:pt x="1424037" y="562914"/>
                </a:lnTo>
                <a:close/>
              </a:path>
              <a:path w="2183129" h="677545">
                <a:moveTo>
                  <a:pt x="2182545" y="594505"/>
                </a:moveTo>
                <a:lnTo>
                  <a:pt x="1550123" y="594702"/>
                </a:lnTo>
                <a:lnTo>
                  <a:pt x="1548151" y="604514"/>
                </a:lnTo>
                <a:lnTo>
                  <a:pt x="1542756" y="612528"/>
                </a:lnTo>
                <a:lnTo>
                  <a:pt x="1534748" y="617936"/>
                </a:lnTo>
                <a:lnTo>
                  <a:pt x="1524939" y="619925"/>
                </a:lnTo>
                <a:lnTo>
                  <a:pt x="2182545" y="619925"/>
                </a:lnTo>
                <a:lnTo>
                  <a:pt x="2182545" y="594505"/>
                </a:lnTo>
                <a:close/>
              </a:path>
              <a:path w="2183129" h="677545">
                <a:moveTo>
                  <a:pt x="120419" y="173291"/>
                </a:moveTo>
                <a:lnTo>
                  <a:pt x="81749" y="173291"/>
                </a:lnTo>
                <a:lnTo>
                  <a:pt x="158940" y="288099"/>
                </a:lnTo>
                <a:lnTo>
                  <a:pt x="195829" y="330935"/>
                </a:lnTo>
                <a:lnTo>
                  <a:pt x="243471" y="369055"/>
                </a:lnTo>
                <a:lnTo>
                  <a:pt x="323261" y="432310"/>
                </a:lnTo>
                <a:lnTo>
                  <a:pt x="360601" y="462716"/>
                </a:lnTo>
                <a:lnTo>
                  <a:pt x="390067" y="487692"/>
                </a:lnTo>
                <a:lnTo>
                  <a:pt x="435423" y="515769"/>
                </a:lnTo>
                <a:lnTo>
                  <a:pt x="481404" y="530186"/>
                </a:lnTo>
                <a:lnTo>
                  <a:pt x="517039" y="535498"/>
                </a:lnTo>
                <a:lnTo>
                  <a:pt x="531355" y="536257"/>
                </a:lnTo>
                <a:lnTo>
                  <a:pt x="946353" y="571411"/>
                </a:lnTo>
                <a:lnTo>
                  <a:pt x="982526" y="574094"/>
                </a:lnTo>
                <a:lnTo>
                  <a:pt x="1018741" y="576011"/>
                </a:lnTo>
                <a:lnTo>
                  <a:pt x="1054982" y="577161"/>
                </a:lnTo>
                <a:lnTo>
                  <a:pt x="1091234" y="577545"/>
                </a:lnTo>
                <a:lnTo>
                  <a:pt x="1114721" y="577383"/>
                </a:lnTo>
                <a:lnTo>
                  <a:pt x="1138202" y="576899"/>
                </a:lnTo>
                <a:lnTo>
                  <a:pt x="1161679" y="576093"/>
                </a:lnTo>
                <a:lnTo>
                  <a:pt x="1405064" y="562914"/>
                </a:lnTo>
                <a:lnTo>
                  <a:pt x="1424037" y="562914"/>
                </a:lnTo>
                <a:lnTo>
                  <a:pt x="1423991" y="520026"/>
                </a:lnTo>
                <a:lnTo>
                  <a:pt x="1091234" y="520026"/>
                </a:lnTo>
                <a:lnTo>
                  <a:pt x="1054977" y="519643"/>
                </a:lnTo>
                <a:lnTo>
                  <a:pt x="1018736" y="518493"/>
                </a:lnTo>
                <a:lnTo>
                  <a:pt x="982524" y="516576"/>
                </a:lnTo>
                <a:lnTo>
                  <a:pt x="946353" y="513892"/>
                </a:lnTo>
                <a:lnTo>
                  <a:pt x="531355" y="478739"/>
                </a:lnTo>
                <a:lnTo>
                  <a:pt x="480713" y="477980"/>
                </a:lnTo>
                <a:lnTo>
                  <a:pt x="449114" y="472668"/>
                </a:lnTo>
                <a:lnTo>
                  <a:pt x="423315" y="458250"/>
                </a:lnTo>
                <a:lnTo>
                  <a:pt x="360601" y="405198"/>
                </a:lnTo>
                <a:lnTo>
                  <a:pt x="323261" y="374792"/>
                </a:lnTo>
                <a:lnTo>
                  <a:pt x="243471" y="311537"/>
                </a:lnTo>
                <a:lnTo>
                  <a:pt x="210273" y="285610"/>
                </a:lnTo>
                <a:lnTo>
                  <a:pt x="195829" y="273416"/>
                </a:lnTo>
                <a:lnTo>
                  <a:pt x="182421" y="260138"/>
                </a:lnTo>
                <a:lnTo>
                  <a:pt x="170106" y="245839"/>
                </a:lnTo>
                <a:lnTo>
                  <a:pt x="158940" y="230581"/>
                </a:lnTo>
                <a:lnTo>
                  <a:pt x="120419" y="173291"/>
                </a:lnTo>
                <a:close/>
              </a:path>
              <a:path w="2183129" h="677545">
                <a:moveTo>
                  <a:pt x="1499679" y="563219"/>
                </a:moveTo>
                <a:lnTo>
                  <a:pt x="1424038" y="563295"/>
                </a:lnTo>
                <a:lnTo>
                  <a:pt x="1499679" y="563295"/>
                </a:lnTo>
                <a:close/>
              </a:path>
              <a:path w="2183129" h="677545">
                <a:moveTo>
                  <a:pt x="1423974" y="504367"/>
                </a:moveTo>
                <a:lnTo>
                  <a:pt x="1161679" y="518574"/>
                </a:lnTo>
                <a:lnTo>
                  <a:pt x="1138202" y="519380"/>
                </a:lnTo>
                <a:lnTo>
                  <a:pt x="1114721" y="519865"/>
                </a:lnTo>
                <a:lnTo>
                  <a:pt x="1091234" y="520026"/>
                </a:lnTo>
                <a:lnTo>
                  <a:pt x="1423991" y="520026"/>
                </a:lnTo>
                <a:lnTo>
                  <a:pt x="1423974" y="504367"/>
                </a:lnTo>
                <a:close/>
              </a:path>
              <a:path w="2183129" h="677545">
                <a:moveTo>
                  <a:pt x="536549" y="27838"/>
                </a:moveTo>
                <a:lnTo>
                  <a:pt x="534073" y="32956"/>
                </a:lnTo>
                <a:lnTo>
                  <a:pt x="532396" y="38557"/>
                </a:lnTo>
                <a:lnTo>
                  <a:pt x="531723" y="44462"/>
                </a:lnTo>
                <a:lnTo>
                  <a:pt x="530707" y="45707"/>
                </a:lnTo>
                <a:lnTo>
                  <a:pt x="530054" y="47183"/>
                </a:lnTo>
                <a:lnTo>
                  <a:pt x="530047" y="48996"/>
                </a:lnTo>
                <a:lnTo>
                  <a:pt x="531075" y="63881"/>
                </a:lnTo>
                <a:lnTo>
                  <a:pt x="543072" y="104539"/>
                </a:lnTo>
                <a:lnTo>
                  <a:pt x="578246" y="148526"/>
                </a:lnTo>
                <a:lnTo>
                  <a:pt x="619729" y="170779"/>
                </a:lnTo>
                <a:lnTo>
                  <a:pt x="820280" y="177228"/>
                </a:lnTo>
                <a:lnTo>
                  <a:pt x="845864" y="189948"/>
                </a:lnTo>
                <a:lnTo>
                  <a:pt x="876355" y="201852"/>
                </a:lnTo>
                <a:lnTo>
                  <a:pt x="903910" y="211277"/>
                </a:lnTo>
                <a:lnTo>
                  <a:pt x="920686" y="216560"/>
                </a:lnTo>
                <a:lnTo>
                  <a:pt x="924249" y="220609"/>
                </a:lnTo>
                <a:lnTo>
                  <a:pt x="929312" y="226998"/>
                </a:lnTo>
                <a:lnTo>
                  <a:pt x="934981" y="235260"/>
                </a:lnTo>
                <a:lnTo>
                  <a:pt x="940358" y="244932"/>
                </a:lnTo>
                <a:lnTo>
                  <a:pt x="953829" y="217005"/>
                </a:lnTo>
                <a:lnTo>
                  <a:pt x="947851" y="188455"/>
                </a:lnTo>
                <a:lnTo>
                  <a:pt x="935025" y="166229"/>
                </a:lnTo>
                <a:lnTo>
                  <a:pt x="927950" y="157276"/>
                </a:lnTo>
                <a:lnTo>
                  <a:pt x="1065682" y="112255"/>
                </a:lnTo>
                <a:lnTo>
                  <a:pt x="650735" y="112255"/>
                </a:lnTo>
                <a:lnTo>
                  <a:pt x="612310" y="105937"/>
                </a:lnTo>
                <a:lnTo>
                  <a:pt x="579083" y="88372"/>
                </a:lnTo>
                <a:lnTo>
                  <a:pt x="553135" y="61645"/>
                </a:lnTo>
                <a:lnTo>
                  <a:pt x="536549" y="27838"/>
                </a:lnTo>
                <a:close/>
              </a:path>
              <a:path w="2183129" h="677545">
                <a:moveTo>
                  <a:pt x="338823" y="34785"/>
                </a:moveTo>
                <a:lnTo>
                  <a:pt x="335267" y="34785"/>
                </a:lnTo>
                <a:lnTo>
                  <a:pt x="331685" y="35064"/>
                </a:lnTo>
                <a:lnTo>
                  <a:pt x="328155" y="35610"/>
                </a:lnTo>
                <a:lnTo>
                  <a:pt x="510298" y="231305"/>
                </a:lnTo>
                <a:lnTo>
                  <a:pt x="514616" y="237794"/>
                </a:lnTo>
                <a:lnTo>
                  <a:pt x="517829" y="244678"/>
                </a:lnTo>
                <a:lnTo>
                  <a:pt x="544789" y="242191"/>
                </a:lnTo>
                <a:lnTo>
                  <a:pt x="572620" y="240095"/>
                </a:lnTo>
                <a:lnTo>
                  <a:pt x="601304" y="238429"/>
                </a:lnTo>
                <a:lnTo>
                  <a:pt x="630821" y="237235"/>
                </a:lnTo>
                <a:lnTo>
                  <a:pt x="507580" y="104825"/>
                </a:lnTo>
                <a:lnTo>
                  <a:pt x="506806" y="104152"/>
                </a:lnTo>
                <a:lnTo>
                  <a:pt x="433666" y="104152"/>
                </a:lnTo>
                <a:lnTo>
                  <a:pt x="389559" y="56781"/>
                </a:lnTo>
                <a:lnTo>
                  <a:pt x="378513" y="47183"/>
                </a:lnTo>
                <a:lnTo>
                  <a:pt x="366067" y="40306"/>
                </a:lnTo>
                <a:lnTo>
                  <a:pt x="352683" y="36168"/>
                </a:lnTo>
                <a:lnTo>
                  <a:pt x="338823" y="34785"/>
                </a:lnTo>
                <a:close/>
              </a:path>
              <a:path w="2183129" h="677545">
                <a:moveTo>
                  <a:pt x="15773" y="17970"/>
                </a:moveTo>
                <a:lnTo>
                  <a:pt x="330" y="41986"/>
                </a:lnTo>
                <a:lnTo>
                  <a:pt x="76" y="44284"/>
                </a:lnTo>
                <a:lnTo>
                  <a:pt x="0" y="47790"/>
                </a:lnTo>
                <a:lnTo>
                  <a:pt x="1752" y="53327"/>
                </a:lnTo>
                <a:lnTo>
                  <a:pt x="2400" y="54648"/>
                </a:lnTo>
                <a:lnTo>
                  <a:pt x="3390" y="56311"/>
                </a:lnTo>
                <a:lnTo>
                  <a:pt x="3936" y="57416"/>
                </a:lnTo>
                <a:lnTo>
                  <a:pt x="4559" y="58483"/>
                </a:lnTo>
                <a:lnTo>
                  <a:pt x="8051" y="63677"/>
                </a:lnTo>
                <a:lnTo>
                  <a:pt x="9639" y="66205"/>
                </a:lnTo>
                <a:lnTo>
                  <a:pt x="11188" y="68745"/>
                </a:lnTo>
                <a:lnTo>
                  <a:pt x="12877" y="71208"/>
                </a:lnTo>
                <a:lnTo>
                  <a:pt x="16942" y="77276"/>
                </a:lnTo>
                <a:lnTo>
                  <a:pt x="18438" y="79725"/>
                </a:lnTo>
                <a:lnTo>
                  <a:pt x="23952" y="88016"/>
                </a:lnTo>
                <a:lnTo>
                  <a:pt x="40515" y="112255"/>
                </a:lnTo>
                <a:lnTo>
                  <a:pt x="48704" y="124129"/>
                </a:lnTo>
                <a:lnTo>
                  <a:pt x="66395" y="150444"/>
                </a:lnTo>
                <a:lnTo>
                  <a:pt x="77368" y="166801"/>
                </a:lnTo>
                <a:lnTo>
                  <a:pt x="75450" y="168300"/>
                </a:lnTo>
                <a:lnTo>
                  <a:pt x="75147" y="170779"/>
                </a:lnTo>
                <a:lnTo>
                  <a:pt x="77266" y="173469"/>
                </a:lnTo>
                <a:lnTo>
                  <a:pt x="78422" y="173989"/>
                </a:lnTo>
                <a:lnTo>
                  <a:pt x="80340" y="173989"/>
                </a:lnTo>
                <a:lnTo>
                  <a:pt x="81089" y="173735"/>
                </a:lnTo>
                <a:lnTo>
                  <a:pt x="81749" y="173291"/>
                </a:lnTo>
                <a:lnTo>
                  <a:pt x="120419" y="173291"/>
                </a:lnTo>
                <a:lnTo>
                  <a:pt x="79362" y="112229"/>
                </a:lnTo>
                <a:lnTo>
                  <a:pt x="66293" y="93002"/>
                </a:lnTo>
                <a:lnTo>
                  <a:pt x="48704" y="66611"/>
                </a:lnTo>
                <a:lnTo>
                  <a:pt x="44894" y="61112"/>
                </a:lnTo>
                <a:lnTo>
                  <a:pt x="25351" y="32570"/>
                </a:lnTo>
                <a:lnTo>
                  <a:pt x="19248" y="23471"/>
                </a:lnTo>
                <a:lnTo>
                  <a:pt x="15773" y="17970"/>
                </a:lnTo>
                <a:close/>
              </a:path>
              <a:path w="2183129" h="677545">
                <a:moveTo>
                  <a:pt x="1423606" y="101828"/>
                </a:moveTo>
                <a:lnTo>
                  <a:pt x="1416186" y="103322"/>
                </a:lnTo>
                <a:lnTo>
                  <a:pt x="1410181" y="107380"/>
                </a:lnTo>
                <a:lnTo>
                  <a:pt x="1406135" y="113392"/>
                </a:lnTo>
                <a:lnTo>
                  <a:pt x="1404658" y="120751"/>
                </a:lnTo>
                <a:lnTo>
                  <a:pt x="1404658" y="121234"/>
                </a:lnTo>
                <a:lnTo>
                  <a:pt x="1423619" y="125564"/>
                </a:lnTo>
                <a:lnTo>
                  <a:pt x="1423606" y="101828"/>
                </a:lnTo>
                <a:close/>
              </a:path>
              <a:path w="2183129" h="677545">
                <a:moveTo>
                  <a:pt x="470242" y="88633"/>
                </a:moveTo>
                <a:lnTo>
                  <a:pt x="434860" y="102857"/>
                </a:lnTo>
                <a:lnTo>
                  <a:pt x="434276" y="103517"/>
                </a:lnTo>
                <a:lnTo>
                  <a:pt x="433666" y="104152"/>
                </a:lnTo>
                <a:lnTo>
                  <a:pt x="506806" y="104152"/>
                </a:lnTo>
                <a:lnTo>
                  <a:pt x="499453" y="97757"/>
                </a:lnTo>
                <a:lnTo>
                  <a:pt x="490293" y="92695"/>
                </a:lnTo>
                <a:lnTo>
                  <a:pt x="480441" y="89650"/>
                </a:lnTo>
                <a:lnTo>
                  <a:pt x="470242" y="88633"/>
                </a:lnTo>
                <a:close/>
              </a:path>
              <a:path w="2183129" h="677545">
                <a:moveTo>
                  <a:pt x="1259632" y="85216"/>
                </a:moveTo>
                <a:lnTo>
                  <a:pt x="1148422" y="85216"/>
                </a:lnTo>
                <a:lnTo>
                  <a:pt x="1280159" y="101638"/>
                </a:lnTo>
                <a:lnTo>
                  <a:pt x="1259632" y="85216"/>
                </a:lnTo>
                <a:close/>
              </a:path>
              <a:path w="2183129" h="677545">
                <a:moveTo>
                  <a:pt x="1099845" y="0"/>
                </a:moveTo>
                <a:lnTo>
                  <a:pt x="1099845" y="101091"/>
                </a:lnTo>
                <a:lnTo>
                  <a:pt x="1148422" y="85216"/>
                </a:lnTo>
                <a:lnTo>
                  <a:pt x="1259632" y="85216"/>
                </a:lnTo>
                <a:lnTo>
                  <a:pt x="1180426" y="21856"/>
                </a:lnTo>
                <a:lnTo>
                  <a:pt x="1159693" y="11956"/>
                </a:lnTo>
                <a:lnTo>
                  <a:pt x="1144389" y="6380"/>
                </a:lnTo>
                <a:lnTo>
                  <a:pt x="1126957" y="3077"/>
                </a:lnTo>
                <a:lnTo>
                  <a:pt x="1099845" y="0"/>
                </a:lnTo>
                <a:close/>
              </a:path>
            </a:pathLst>
          </a:custGeom>
          <a:solidFill>
            <a:srgbClr val="D5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15315" y="3789643"/>
            <a:ext cx="517525" cy="398780"/>
          </a:xfrm>
          <a:custGeom>
            <a:avLst/>
            <a:gdLst/>
            <a:ahLst/>
            <a:cxnLst/>
            <a:rect l="l" t="t" r="r" b="b"/>
            <a:pathLst>
              <a:path w="517525" h="398779">
                <a:moveTo>
                  <a:pt x="133812" y="0"/>
                </a:moveTo>
                <a:lnTo>
                  <a:pt x="90759" y="25456"/>
                </a:lnTo>
                <a:lnTo>
                  <a:pt x="36113" y="89406"/>
                </a:lnTo>
                <a:lnTo>
                  <a:pt x="0" y="164916"/>
                </a:lnTo>
                <a:lnTo>
                  <a:pt x="8800" y="221254"/>
                </a:lnTo>
                <a:lnTo>
                  <a:pt x="34572" y="256480"/>
                </a:lnTo>
                <a:lnTo>
                  <a:pt x="49372" y="268654"/>
                </a:lnTo>
                <a:lnTo>
                  <a:pt x="219361" y="398499"/>
                </a:lnTo>
                <a:lnTo>
                  <a:pt x="517405" y="243952"/>
                </a:lnTo>
                <a:lnTo>
                  <a:pt x="274555" y="49668"/>
                </a:lnTo>
                <a:lnTo>
                  <a:pt x="187627" y="9312"/>
                </a:lnTo>
                <a:lnTo>
                  <a:pt x="133812" y="0"/>
                </a:lnTo>
                <a:close/>
              </a:path>
            </a:pathLst>
          </a:custGeom>
          <a:solidFill>
            <a:srgbClr val="F6C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0800" y="3816121"/>
            <a:ext cx="568960" cy="171450"/>
          </a:xfrm>
          <a:custGeom>
            <a:avLst/>
            <a:gdLst/>
            <a:ahLst/>
            <a:cxnLst/>
            <a:rect l="l" t="t" r="r" b="b"/>
            <a:pathLst>
              <a:path w="568959" h="171450">
                <a:moveTo>
                  <a:pt x="568490" y="0"/>
                </a:moveTo>
                <a:lnTo>
                  <a:pt x="51727" y="0"/>
                </a:lnTo>
                <a:lnTo>
                  <a:pt x="31589" y="4065"/>
                </a:lnTo>
                <a:lnTo>
                  <a:pt x="15147" y="15154"/>
                </a:lnTo>
                <a:lnTo>
                  <a:pt x="4064" y="31600"/>
                </a:lnTo>
                <a:lnTo>
                  <a:pt x="0" y="51739"/>
                </a:lnTo>
                <a:lnTo>
                  <a:pt x="9380" y="98203"/>
                </a:lnTo>
                <a:lnTo>
                  <a:pt x="34961" y="136145"/>
                </a:lnTo>
                <a:lnTo>
                  <a:pt x="72903" y="161726"/>
                </a:lnTo>
                <a:lnTo>
                  <a:pt x="119367" y="171107"/>
                </a:lnTo>
                <a:lnTo>
                  <a:pt x="568490" y="171107"/>
                </a:lnTo>
                <a:lnTo>
                  <a:pt x="568490" y="0"/>
                </a:lnTo>
                <a:close/>
              </a:path>
            </a:pathLst>
          </a:custGeom>
          <a:solidFill>
            <a:srgbClr val="F6C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87954" y="3936915"/>
            <a:ext cx="238886" cy="100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2432" y="3827002"/>
            <a:ext cx="382270" cy="399415"/>
          </a:xfrm>
          <a:custGeom>
            <a:avLst/>
            <a:gdLst/>
            <a:ahLst/>
            <a:cxnLst/>
            <a:rect l="l" t="t" r="r" b="b"/>
            <a:pathLst>
              <a:path w="382270" h="399414">
                <a:moveTo>
                  <a:pt x="77355" y="0"/>
                </a:moveTo>
                <a:lnTo>
                  <a:pt x="48988" y="4438"/>
                </a:lnTo>
                <a:lnTo>
                  <a:pt x="23699" y="19904"/>
                </a:lnTo>
                <a:lnTo>
                  <a:pt x="6461" y="44025"/>
                </a:lnTo>
                <a:lnTo>
                  <a:pt x="0" y="71994"/>
                </a:lnTo>
                <a:lnTo>
                  <a:pt x="4442" y="100357"/>
                </a:lnTo>
                <a:lnTo>
                  <a:pt x="19915" y="125644"/>
                </a:lnTo>
                <a:lnTo>
                  <a:pt x="252337" y="375377"/>
                </a:lnTo>
                <a:lnTo>
                  <a:pt x="276453" y="392620"/>
                </a:lnTo>
                <a:lnTo>
                  <a:pt x="304426" y="399083"/>
                </a:lnTo>
                <a:lnTo>
                  <a:pt x="332790" y="394641"/>
                </a:lnTo>
                <a:lnTo>
                  <a:pt x="358078" y="379174"/>
                </a:lnTo>
                <a:lnTo>
                  <a:pt x="375321" y="355064"/>
                </a:lnTo>
                <a:lnTo>
                  <a:pt x="381784" y="327090"/>
                </a:lnTo>
                <a:lnTo>
                  <a:pt x="377342" y="298723"/>
                </a:lnTo>
                <a:lnTo>
                  <a:pt x="361875" y="273434"/>
                </a:lnTo>
                <a:lnTo>
                  <a:pt x="129439" y="23701"/>
                </a:lnTo>
                <a:lnTo>
                  <a:pt x="105329" y="6463"/>
                </a:lnTo>
                <a:lnTo>
                  <a:pt x="77355" y="0"/>
                </a:lnTo>
                <a:close/>
              </a:path>
            </a:pathLst>
          </a:custGeom>
          <a:solidFill>
            <a:srgbClr val="E7B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9171" y="3852295"/>
            <a:ext cx="378460" cy="396240"/>
          </a:xfrm>
          <a:custGeom>
            <a:avLst/>
            <a:gdLst/>
            <a:ahLst/>
            <a:cxnLst/>
            <a:rect l="l" t="t" r="r" b="b"/>
            <a:pathLst>
              <a:path w="378459" h="396239">
                <a:moveTo>
                  <a:pt x="71616" y="0"/>
                </a:moveTo>
                <a:lnTo>
                  <a:pt x="45358" y="4111"/>
                </a:lnTo>
                <a:lnTo>
                  <a:pt x="21953" y="18435"/>
                </a:lnTo>
                <a:lnTo>
                  <a:pt x="5982" y="40755"/>
                </a:lnTo>
                <a:lnTo>
                  <a:pt x="0" y="66651"/>
                </a:lnTo>
                <a:lnTo>
                  <a:pt x="4111" y="92909"/>
                </a:lnTo>
                <a:lnTo>
                  <a:pt x="18435" y="116314"/>
                </a:lnTo>
                <a:lnTo>
                  <a:pt x="258427" y="374175"/>
                </a:lnTo>
                <a:lnTo>
                  <a:pt x="280752" y="390141"/>
                </a:lnTo>
                <a:lnTo>
                  <a:pt x="306649" y="396127"/>
                </a:lnTo>
                <a:lnTo>
                  <a:pt x="332908" y="392016"/>
                </a:lnTo>
                <a:lnTo>
                  <a:pt x="356319" y="377693"/>
                </a:lnTo>
                <a:lnTo>
                  <a:pt x="372283" y="355368"/>
                </a:lnTo>
                <a:lnTo>
                  <a:pt x="378266" y="329471"/>
                </a:lnTo>
                <a:lnTo>
                  <a:pt x="374155" y="303212"/>
                </a:lnTo>
                <a:lnTo>
                  <a:pt x="359837" y="279801"/>
                </a:lnTo>
                <a:lnTo>
                  <a:pt x="119832" y="21940"/>
                </a:lnTo>
                <a:lnTo>
                  <a:pt x="97512" y="5982"/>
                </a:lnTo>
                <a:lnTo>
                  <a:pt x="71616" y="0"/>
                </a:lnTo>
                <a:close/>
              </a:path>
            </a:pathLst>
          </a:custGeom>
          <a:solidFill>
            <a:srgbClr val="E7B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28806" y="3906115"/>
            <a:ext cx="288290" cy="301625"/>
          </a:xfrm>
          <a:custGeom>
            <a:avLst/>
            <a:gdLst/>
            <a:ahLst/>
            <a:cxnLst/>
            <a:rect l="l" t="t" r="r" b="b"/>
            <a:pathLst>
              <a:path w="288290" h="301625">
                <a:moveTo>
                  <a:pt x="52717" y="0"/>
                </a:moveTo>
                <a:lnTo>
                  <a:pt x="33388" y="3027"/>
                </a:lnTo>
                <a:lnTo>
                  <a:pt x="16159" y="13574"/>
                </a:lnTo>
                <a:lnTo>
                  <a:pt x="4404" y="30006"/>
                </a:lnTo>
                <a:lnTo>
                  <a:pt x="0" y="49071"/>
                </a:lnTo>
                <a:lnTo>
                  <a:pt x="3027" y="68402"/>
                </a:lnTo>
                <a:lnTo>
                  <a:pt x="13568" y="85634"/>
                </a:lnTo>
                <a:lnTo>
                  <a:pt x="199470" y="285367"/>
                </a:lnTo>
                <a:lnTo>
                  <a:pt x="215902" y="297121"/>
                </a:lnTo>
                <a:lnTo>
                  <a:pt x="234967" y="301526"/>
                </a:lnTo>
                <a:lnTo>
                  <a:pt x="254299" y="298499"/>
                </a:lnTo>
                <a:lnTo>
                  <a:pt x="271530" y="287958"/>
                </a:lnTo>
                <a:lnTo>
                  <a:pt x="283279" y="271526"/>
                </a:lnTo>
                <a:lnTo>
                  <a:pt x="287685" y="252461"/>
                </a:lnTo>
                <a:lnTo>
                  <a:pt x="284660" y="233129"/>
                </a:lnTo>
                <a:lnTo>
                  <a:pt x="274121" y="215898"/>
                </a:lnTo>
                <a:lnTo>
                  <a:pt x="88218" y="16152"/>
                </a:lnTo>
                <a:lnTo>
                  <a:pt x="71782" y="4403"/>
                </a:lnTo>
                <a:lnTo>
                  <a:pt x="52717" y="0"/>
                </a:lnTo>
                <a:close/>
              </a:path>
            </a:pathLst>
          </a:custGeom>
          <a:solidFill>
            <a:srgbClr val="E7B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87180" y="3812527"/>
            <a:ext cx="137185" cy="105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9866" y="3809523"/>
            <a:ext cx="1548765" cy="585470"/>
          </a:xfrm>
          <a:custGeom>
            <a:avLst/>
            <a:gdLst/>
            <a:ahLst/>
            <a:cxnLst/>
            <a:rect l="l" t="t" r="r" b="b"/>
            <a:pathLst>
              <a:path w="1548765" h="585470">
                <a:moveTo>
                  <a:pt x="99237" y="0"/>
                </a:moveTo>
                <a:lnTo>
                  <a:pt x="34317" y="15212"/>
                </a:lnTo>
                <a:lnTo>
                  <a:pt x="1622" y="41065"/>
                </a:lnTo>
                <a:lnTo>
                  <a:pt x="0" y="54314"/>
                </a:lnTo>
                <a:lnTo>
                  <a:pt x="1561" y="61039"/>
                </a:lnTo>
                <a:lnTo>
                  <a:pt x="158505" y="296030"/>
                </a:lnTo>
                <a:lnTo>
                  <a:pt x="195394" y="338866"/>
                </a:lnTo>
                <a:lnTo>
                  <a:pt x="243037" y="376986"/>
                </a:lnTo>
                <a:lnTo>
                  <a:pt x="322832" y="440242"/>
                </a:lnTo>
                <a:lnTo>
                  <a:pt x="360171" y="470647"/>
                </a:lnTo>
                <a:lnTo>
                  <a:pt x="389632" y="495623"/>
                </a:lnTo>
                <a:lnTo>
                  <a:pt x="434994" y="523700"/>
                </a:lnTo>
                <a:lnTo>
                  <a:pt x="480974" y="538118"/>
                </a:lnTo>
                <a:lnTo>
                  <a:pt x="516605" y="543429"/>
                </a:lnTo>
                <a:lnTo>
                  <a:pt x="530920" y="544188"/>
                </a:lnTo>
                <a:lnTo>
                  <a:pt x="945918" y="579342"/>
                </a:lnTo>
                <a:lnTo>
                  <a:pt x="993613" y="582714"/>
                </a:lnTo>
                <a:lnTo>
                  <a:pt x="1041368" y="584756"/>
                </a:lnTo>
                <a:lnTo>
                  <a:pt x="1089156" y="585466"/>
                </a:lnTo>
                <a:lnTo>
                  <a:pt x="1136948" y="584847"/>
                </a:lnTo>
                <a:lnTo>
                  <a:pt x="1184716" y="582898"/>
                </a:lnTo>
                <a:lnTo>
                  <a:pt x="1548685" y="562959"/>
                </a:lnTo>
                <a:lnTo>
                  <a:pt x="1548685" y="319906"/>
                </a:lnTo>
                <a:lnTo>
                  <a:pt x="926106" y="319906"/>
                </a:lnTo>
                <a:lnTo>
                  <a:pt x="883732" y="314148"/>
                </a:lnTo>
                <a:lnTo>
                  <a:pt x="877599" y="313480"/>
                </a:lnTo>
                <a:lnTo>
                  <a:pt x="486775" y="313480"/>
                </a:lnTo>
                <a:lnTo>
                  <a:pt x="471976" y="293033"/>
                </a:lnTo>
                <a:lnTo>
                  <a:pt x="427121" y="244700"/>
                </a:lnTo>
                <a:lnTo>
                  <a:pt x="396249" y="219652"/>
                </a:lnTo>
                <a:lnTo>
                  <a:pt x="362603" y="197849"/>
                </a:lnTo>
                <a:lnTo>
                  <a:pt x="302298" y="169993"/>
                </a:lnTo>
                <a:lnTo>
                  <a:pt x="278139" y="162248"/>
                </a:lnTo>
                <a:lnTo>
                  <a:pt x="270953" y="145796"/>
                </a:lnTo>
                <a:lnTo>
                  <a:pt x="260557" y="126249"/>
                </a:lnTo>
                <a:lnTo>
                  <a:pt x="246469" y="104889"/>
                </a:lnTo>
                <a:lnTo>
                  <a:pt x="228203" y="83000"/>
                </a:lnTo>
                <a:lnTo>
                  <a:pt x="184334" y="33081"/>
                </a:lnTo>
                <a:lnTo>
                  <a:pt x="140513" y="7460"/>
                </a:lnTo>
                <a:lnTo>
                  <a:pt x="99237" y="0"/>
                </a:lnTo>
                <a:close/>
              </a:path>
              <a:path w="1548765" h="585470">
                <a:moveTo>
                  <a:pt x="1147987" y="150666"/>
                </a:moveTo>
                <a:lnTo>
                  <a:pt x="927515" y="222726"/>
                </a:lnTo>
                <a:lnTo>
                  <a:pt x="960855" y="261013"/>
                </a:lnTo>
                <a:lnTo>
                  <a:pt x="971821" y="283898"/>
                </a:lnTo>
                <a:lnTo>
                  <a:pt x="960282" y="300493"/>
                </a:lnTo>
                <a:lnTo>
                  <a:pt x="926106" y="319906"/>
                </a:lnTo>
                <a:lnTo>
                  <a:pt x="1548685" y="319906"/>
                </a:lnTo>
                <a:lnTo>
                  <a:pt x="1548685" y="205301"/>
                </a:lnTo>
                <a:lnTo>
                  <a:pt x="1485769" y="205301"/>
                </a:lnTo>
                <a:lnTo>
                  <a:pt x="1364891" y="177704"/>
                </a:lnTo>
                <a:lnTo>
                  <a:pt x="1147987" y="150666"/>
                </a:lnTo>
                <a:close/>
              </a:path>
              <a:path w="1548765" h="585470">
                <a:moveTo>
                  <a:pt x="687541" y="301857"/>
                </a:moveTo>
                <a:lnTo>
                  <a:pt x="633486" y="302580"/>
                </a:lnTo>
                <a:lnTo>
                  <a:pt x="581929" y="304919"/>
                </a:lnTo>
                <a:lnTo>
                  <a:pt x="532986" y="308633"/>
                </a:lnTo>
                <a:lnTo>
                  <a:pt x="486775" y="313480"/>
                </a:lnTo>
                <a:lnTo>
                  <a:pt x="877599" y="313480"/>
                </a:lnTo>
                <a:lnTo>
                  <a:pt x="839203" y="309295"/>
                </a:lnTo>
                <a:lnTo>
                  <a:pt x="792593" y="305519"/>
                </a:lnTo>
                <a:lnTo>
                  <a:pt x="743975" y="302990"/>
                </a:lnTo>
                <a:lnTo>
                  <a:pt x="687541" y="301857"/>
                </a:lnTo>
                <a:close/>
              </a:path>
            </a:pathLst>
          </a:custGeom>
          <a:solidFill>
            <a:srgbClr val="F6C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9520" y="3849192"/>
            <a:ext cx="150114" cy="142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33837" y="3904741"/>
            <a:ext cx="658495" cy="565150"/>
          </a:xfrm>
          <a:custGeom>
            <a:avLst/>
            <a:gdLst/>
            <a:ahLst/>
            <a:cxnLst/>
            <a:rect l="l" t="t" r="r" b="b"/>
            <a:pathLst>
              <a:path w="658495" h="565150">
                <a:moveTo>
                  <a:pt x="658164" y="0"/>
                </a:moveTo>
                <a:lnTo>
                  <a:pt x="0" y="1841"/>
                </a:lnTo>
                <a:lnTo>
                  <a:pt x="520" y="564946"/>
                </a:lnTo>
                <a:lnTo>
                  <a:pt x="658164" y="564743"/>
                </a:lnTo>
                <a:lnTo>
                  <a:pt x="658164" y="0"/>
                </a:lnTo>
                <a:close/>
              </a:path>
            </a:pathLst>
          </a:custGeom>
          <a:solidFill>
            <a:srgbClr val="434F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2999" y="3938104"/>
            <a:ext cx="76200" cy="500380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0" y="500164"/>
                </a:moveTo>
                <a:lnTo>
                  <a:pt x="75615" y="500164"/>
                </a:lnTo>
                <a:lnTo>
                  <a:pt x="75615" y="0"/>
                </a:lnTo>
                <a:lnTo>
                  <a:pt x="0" y="0"/>
                </a:lnTo>
                <a:lnTo>
                  <a:pt x="0" y="500164"/>
                </a:lnTo>
                <a:close/>
              </a:path>
            </a:pathLst>
          </a:custGeom>
          <a:solidFill>
            <a:srgbClr val="DA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34092" y="3881373"/>
            <a:ext cx="0" cy="614045"/>
          </a:xfrm>
          <a:custGeom>
            <a:avLst/>
            <a:gdLst/>
            <a:ahLst/>
            <a:cxnLst/>
            <a:rect l="l" t="t" r="r" b="b"/>
            <a:pathLst>
              <a:path h="614045">
                <a:moveTo>
                  <a:pt x="0" y="0"/>
                </a:moveTo>
                <a:lnTo>
                  <a:pt x="0" y="613524"/>
                </a:lnTo>
              </a:path>
            </a:pathLst>
          </a:custGeom>
          <a:ln w="50952">
            <a:solidFill>
              <a:srgbClr val="485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33234" y="3919283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7883"/>
                </a:lnTo>
              </a:path>
            </a:pathLst>
          </a:custGeom>
          <a:ln w="38290">
            <a:solidFill>
              <a:srgbClr val="E5E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15042" y="3935615"/>
            <a:ext cx="72491" cy="72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97319" y="3938117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087"/>
                </a:lnTo>
              </a:path>
            </a:pathLst>
          </a:custGeom>
          <a:ln w="23583">
            <a:solidFill>
              <a:srgbClr val="CFD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73240" y="3906532"/>
            <a:ext cx="0" cy="563245"/>
          </a:xfrm>
          <a:custGeom>
            <a:avLst/>
            <a:gdLst/>
            <a:ahLst/>
            <a:cxnLst/>
            <a:rect l="l" t="t" r="r" b="b"/>
            <a:pathLst>
              <a:path h="563245">
                <a:moveTo>
                  <a:pt x="0" y="0"/>
                </a:moveTo>
                <a:lnTo>
                  <a:pt x="0" y="563130"/>
                </a:lnTo>
              </a:path>
            </a:pathLst>
          </a:custGeom>
          <a:ln w="27317">
            <a:solidFill>
              <a:srgbClr val="424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26703" y="3803084"/>
            <a:ext cx="944244" cy="334010"/>
          </a:xfrm>
          <a:custGeom>
            <a:avLst/>
            <a:gdLst/>
            <a:ahLst/>
            <a:cxnLst/>
            <a:rect l="l" t="t" r="r" b="b"/>
            <a:pathLst>
              <a:path w="944245" h="334010">
                <a:moveTo>
                  <a:pt x="885480" y="316333"/>
                </a:moveTo>
                <a:lnTo>
                  <a:pt x="688561" y="316333"/>
                </a:lnTo>
                <a:lnTo>
                  <a:pt x="745871" y="317430"/>
                </a:lnTo>
                <a:lnTo>
                  <a:pt x="803008" y="322225"/>
                </a:lnTo>
                <a:lnTo>
                  <a:pt x="855137" y="327459"/>
                </a:lnTo>
                <a:lnTo>
                  <a:pt x="910170" y="333686"/>
                </a:lnTo>
                <a:lnTo>
                  <a:pt x="911834" y="333051"/>
                </a:lnTo>
                <a:lnTo>
                  <a:pt x="917136" y="330430"/>
                </a:lnTo>
                <a:lnTo>
                  <a:pt x="927703" y="322503"/>
                </a:lnTo>
                <a:lnTo>
                  <a:pt x="930324" y="318954"/>
                </a:lnTo>
                <a:lnTo>
                  <a:pt x="908151" y="318954"/>
                </a:lnTo>
                <a:lnTo>
                  <a:pt x="885480" y="316333"/>
                </a:lnTo>
                <a:close/>
              </a:path>
              <a:path w="944245" h="334010">
                <a:moveTo>
                  <a:pt x="145852" y="14330"/>
                </a:moveTo>
                <a:lnTo>
                  <a:pt x="74616" y="14330"/>
                </a:lnTo>
                <a:lnTo>
                  <a:pt x="103505" y="14700"/>
                </a:lnTo>
                <a:lnTo>
                  <a:pt x="126763" y="20740"/>
                </a:lnTo>
                <a:lnTo>
                  <a:pt x="168059" y="47690"/>
                </a:lnTo>
                <a:lnTo>
                  <a:pt x="221679" y="115442"/>
                </a:lnTo>
                <a:lnTo>
                  <a:pt x="251108" y="161376"/>
                </a:lnTo>
                <a:lnTo>
                  <a:pt x="253974" y="168052"/>
                </a:lnTo>
                <a:lnTo>
                  <a:pt x="252234" y="173729"/>
                </a:lnTo>
                <a:lnTo>
                  <a:pt x="259473" y="175634"/>
                </a:lnTo>
                <a:lnTo>
                  <a:pt x="298616" y="189637"/>
                </a:lnTo>
                <a:lnTo>
                  <a:pt x="337549" y="208415"/>
                </a:lnTo>
                <a:lnTo>
                  <a:pt x="381127" y="236340"/>
                </a:lnTo>
                <a:lnTo>
                  <a:pt x="418497" y="268231"/>
                </a:lnTo>
                <a:lnTo>
                  <a:pt x="458834" y="315754"/>
                </a:lnTo>
                <a:lnTo>
                  <a:pt x="465874" y="327437"/>
                </a:lnTo>
                <a:lnTo>
                  <a:pt x="546633" y="322058"/>
                </a:lnTo>
                <a:lnTo>
                  <a:pt x="617039" y="318439"/>
                </a:lnTo>
                <a:lnTo>
                  <a:pt x="688561" y="316333"/>
                </a:lnTo>
                <a:lnTo>
                  <a:pt x="885480" y="316333"/>
                </a:lnTo>
                <a:lnTo>
                  <a:pt x="849528" y="312413"/>
                </a:lnTo>
                <a:lnTo>
                  <a:pt x="473837" y="312413"/>
                </a:lnTo>
                <a:lnTo>
                  <a:pt x="464688" y="298972"/>
                </a:lnTo>
                <a:lnTo>
                  <a:pt x="448079" y="278376"/>
                </a:lnTo>
                <a:lnTo>
                  <a:pt x="389737" y="224821"/>
                </a:lnTo>
                <a:lnTo>
                  <a:pt x="350523" y="199149"/>
                </a:lnTo>
                <a:lnTo>
                  <a:pt x="314447" y="180765"/>
                </a:lnTo>
                <a:lnTo>
                  <a:pt x="267208" y="162883"/>
                </a:lnTo>
                <a:lnTo>
                  <a:pt x="259898" y="147460"/>
                </a:lnTo>
                <a:lnTo>
                  <a:pt x="225581" y="96243"/>
                </a:lnTo>
                <a:lnTo>
                  <a:pt x="198640" y="60559"/>
                </a:lnTo>
                <a:lnTo>
                  <a:pt x="155422" y="19156"/>
                </a:lnTo>
                <a:lnTo>
                  <a:pt x="145852" y="14330"/>
                </a:lnTo>
                <a:close/>
              </a:path>
              <a:path w="944245" h="334010">
                <a:moveTo>
                  <a:pt x="523900" y="56102"/>
                </a:moveTo>
                <a:lnTo>
                  <a:pt x="519899" y="56102"/>
                </a:lnTo>
                <a:lnTo>
                  <a:pt x="515924" y="56140"/>
                </a:lnTo>
                <a:lnTo>
                  <a:pt x="512837" y="59277"/>
                </a:lnTo>
                <a:lnTo>
                  <a:pt x="512775" y="63353"/>
                </a:lnTo>
                <a:lnTo>
                  <a:pt x="513811" y="78240"/>
                </a:lnTo>
                <a:lnTo>
                  <a:pt x="525812" y="118901"/>
                </a:lnTo>
                <a:lnTo>
                  <a:pt x="560979" y="162884"/>
                </a:lnTo>
                <a:lnTo>
                  <a:pt x="602463" y="185141"/>
                </a:lnTo>
                <a:lnTo>
                  <a:pt x="803008" y="191598"/>
                </a:lnTo>
                <a:lnTo>
                  <a:pt x="828594" y="204318"/>
                </a:lnTo>
                <a:lnTo>
                  <a:pt x="859088" y="216222"/>
                </a:lnTo>
                <a:lnTo>
                  <a:pt x="886643" y="225647"/>
                </a:lnTo>
                <a:lnTo>
                  <a:pt x="903414" y="230930"/>
                </a:lnTo>
                <a:lnTo>
                  <a:pt x="909895" y="238556"/>
                </a:lnTo>
                <a:lnTo>
                  <a:pt x="918835" y="251461"/>
                </a:lnTo>
                <a:lnTo>
                  <a:pt x="926570" y="267740"/>
                </a:lnTo>
                <a:lnTo>
                  <a:pt x="929436" y="285489"/>
                </a:lnTo>
                <a:lnTo>
                  <a:pt x="926391" y="299533"/>
                </a:lnTo>
                <a:lnTo>
                  <a:pt x="920265" y="309451"/>
                </a:lnTo>
                <a:lnTo>
                  <a:pt x="913404" y="315754"/>
                </a:lnTo>
                <a:lnTo>
                  <a:pt x="908151" y="318954"/>
                </a:lnTo>
                <a:lnTo>
                  <a:pt x="930324" y="318954"/>
                </a:lnTo>
                <a:lnTo>
                  <a:pt x="938327" y="308119"/>
                </a:lnTo>
                <a:lnTo>
                  <a:pt x="943800" y="286124"/>
                </a:lnTo>
                <a:lnTo>
                  <a:pt x="939709" y="261818"/>
                </a:lnTo>
                <a:lnTo>
                  <a:pt x="918077" y="225783"/>
                </a:lnTo>
                <a:lnTo>
                  <a:pt x="909358" y="217709"/>
                </a:lnTo>
                <a:lnTo>
                  <a:pt x="897140" y="213903"/>
                </a:lnTo>
                <a:lnTo>
                  <a:pt x="868957" y="204455"/>
                </a:lnTo>
                <a:lnTo>
                  <a:pt x="835886" y="191804"/>
                </a:lnTo>
                <a:lnTo>
                  <a:pt x="809002" y="178390"/>
                </a:lnTo>
                <a:lnTo>
                  <a:pt x="807250" y="177260"/>
                </a:lnTo>
                <a:lnTo>
                  <a:pt x="618998" y="174732"/>
                </a:lnTo>
                <a:lnTo>
                  <a:pt x="569668" y="151433"/>
                </a:lnTo>
                <a:lnTo>
                  <a:pt x="538733" y="112604"/>
                </a:lnTo>
                <a:lnTo>
                  <a:pt x="527161" y="63353"/>
                </a:lnTo>
                <a:lnTo>
                  <a:pt x="527113" y="59277"/>
                </a:lnTo>
                <a:lnTo>
                  <a:pt x="523900" y="56102"/>
                </a:lnTo>
                <a:close/>
              </a:path>
              <a:path w="944245" h="334010">
                <a:moveTo>
                  <a:pt x="694251" y="301864"/>
                </a:moveTo>
                <a:lnTo>
                  <a:pt x="629012" y="303494"/>
                </a:lnTo>
                <a:lnTo>
                  <a:pt x="562796" y="306670"/>
                </a:lnTo>
                <a:lnTo>
                  <a:pt x="473837" y="312413"/>
                </a:lnTo>
                <a:lnTo>
                  <a:pt x="849528" y="312413"/>
                </a:lnTo>
                <a:lnTo>
                  <a:pt x="799536" y="307466"/>
                </a:lnTo>
                <a:lnTo>
                  <a:pt x="746912" y="303091"/>
                </a:lnTo>
                <a:lnTo>
                  <a:pt x="694251" y="301864"/>
                </a:lnTo>
                <a:close/>
              </a:path>
              <a:path w="944245" h="334010">
                <a:moveTo>
                  <a:pt x="73238" y="0"/>
                </a:moveTo>
                <a:lnTo>
                  <a:pt x="21257" y="17391"/>
                </a:lnTo>
                <a:lnTo>
                  <a:pt x="0" y="35236"/>
                </a:lnTo>
                <a:lnTo>
                  <a:pt x="4660" y="41662"/>
                </a:lnTo>
                <a:lnTo>
                  <a:pt x="9156" y="42386"/>
                </a:lnTo>
                <a:lnTo>
                  <a:pt x="12369" y="40049"/>
                </a:lnTo>
                <a:lnTo>
                  <a:pt x="27999" y="30096"/>
                </a:lnTo>
                <a:lnTo>
                  <a:pt x="49098" y="20493"/>
                </a:lnTo>
                <a:lnTo>
                  <a:pt x="74616" y="14330"/>
                </a:lnTo>
                <a:lnTo>
                  <a:pt x="145852" y="14330"/>
                </a:lnTo>
                <a:lnTo>
                  <a:pt x="131696" y="7190"/>
                </a:lnTo>
                <a:lnTo>
                  <a:pt x="105689" y="488"/>
                </a:lnTo>
                <a:lnTo>
                  <a:pt x="73238" y="0"/>
                </a:lnTo>
                <a:close/>
              </a:path>
            </a:pathLst>
          </a:custGeom>
          <a:solidFill>
            <a:srgbClr val="DCB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3317" y="11"/>
            <a:ext cx="3219102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004" y="11"/>
            <a:ext cx="3249848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4</a:t>
            </a:r>
          </a:p>
        </p:txBody>
      </p:sp>
      <p:sp>
        <p:nvSpPr>
          <p:cNvPr id="246" name="object 246"/>
          <p:cNvSpPr/>
          <p:nvPr/>
        </p:nvSpPr>
        <p:spPr>
          <a:xfrm>
            <a:off x="1509902" y="1963559"/>
            <a:ext cx="6649326" cy="7506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66900" y="1963559"/>
            <a:ext cx="566204" cy="7506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90003" y="1961997"/>
            <a:ext cx="907719" cy="753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90003" y="2775927"/>
            <a:ext cx="6022454" cy="85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88397" y="2411806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4" h="112394">
                <a:moveTo>
                  <a:pt x="15925" y="0"/>
                </a:moveTo>
                <a:lnTo>
                  <a:pt x="0" y="111874"/>
                </a:lnTo>
                <a:lnTo>
                  <a:pt x="111899" y="95948"/>
                </a:lnTo>
                <a:lnTo>
                  <a:pt x="1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20152" y="2235555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5">
                <a:moveTo>
                  <a:pt x="159905" y="0"/>
                </a:moveTo>
                <a:lnTo>
                  <a:pt x="0" y="159905"/>
                </a:lnTo>
                <a:lnTo>
                  <a:pt x="95961" y="255879"/>
                </a:lnTo>
                <a:lnTo>
                  <a:pt x="127914" y="223913"/>
                </a:lnTo>
                <a:lnTo>
                  <a:pt x="95961" y="223913"/>
                </a:lnTo>
                <a:lnTo>
                  <a:pt x="79984" y="207937"/>
                </a:lnTo>
                <a:lnTo>
                  <a:pt x="112015" y="175895"/>
                </a:lnTo>
                <a:lnTo>
                  <a:pt x="47929" y="175895"/>
                </a:lnTo>
                <a:lnTo>
                  <a:pt x="31927" y="159905"/>
                </a:lnTo>
                <a:lnTo>
                  <a:pt x="175907" y="15976"/>
                </a:lnTo>
                <a:lnTo>
                  <a:pt x="159905" y="0"/>
                </a:lnTo>
                <a:close/>
              </a:path>
              <a:path w="255905" h="255905">
                <a:moveTo>
                  <a:pt x="239877" y="79946"/>
                </a:moveTo>
                <a:lnTo>
                  <a:pt x="95961" y="223913"/>
                </a:lnTo>
                <a:lnTo>
                  <a:pt x="127914" y="223913"/>
                </a:lnTo>
                <a:lnTo>
                  <a:pt x="255854" y="95923"/>
                </a:lnTo>
                <a:lnTo>
                  <a:pt x="239877" y="79946"/>
                </a:lnTo>
                <a:close/>
              </a:path>
              <a:path w="255905" h="255905">
                <a:moveTo>
                  <a:pt x="191871" y="31991"/>
                </a:moveTo>
                <a:lnTo>
                  <a:pt x="47929" y="175895"/>
                </a:lnTo>
                <a:lnTo>
                  <a:pt x="112015" y="175895"/>
                </a:lnTo>
                <a:lnTo>
                  <a:pt x="223901" y="63969"/>
                </a:lnTo>
                <a:lnTo>
                  <a:pt x="191871" y="3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97736" y="2181831"/>
            <a:ext cx="134696" cy="1346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482670" y="3021798"/>
            <a:ext cx="1784630" cy="10791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59986" y="4078360"/>
            <a:ext cx="2753995" cy="596900"/>
          </a:xfrm>
          <a:custGeom>
            <a:avLst/>
            <a:gdLst/>
            <a:ahLst/>
            <a:cxnLst/>
            <a:rect l="l" t="t" r="r" b="b"/>
            <a:pathLst>
              <a:path w="2753995" h="596900">
                <a:moveTo>
                  <a:pt x="0" y="0"/>
                </a:moveTo>
                <a:lnTo>
                  <a:pt x="2753562" y="0"/>
                </a:lnTo>
                <a:lnTo>
                  <a:pt x="2753562" y="596690"/>
                </a:lnTo>
                <a:lnTo>
                  <a:pt x="0" y="5966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494704" y="4076148"/>
            <a:ext cx="2502758" cy="5368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1606283" y="2114550"/>
            <a:ext cx="623189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75" dirty="0">
                <a:solidFill>
                  <a:srgbClr val="231F20"/>
                </a:solidFill>
                <a:latin typeface="Malgun Gothic"/>
                <a:cs typeface="Malgun Gothic"/>
              </a:rPr>
              <a:t>아동학대처벌법</a:t>
            </a:r>
            <a:r>
              <a:rPr sz="1800" b="1" spc="-409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50" b="1" spc="-247" baseline="3703" dirty="0">
                <a:solidFill>
                  <a:srgbClr val="231F20"/>
                </a:solidFill>
                <a:latin typeface="Gulim"/>
                <a:cs typeface="Gulim"/>
              </a:rPr>
              <a:t>(제10조제3항,</a:t>
            </a:r>
            <a:r>
              <a:rPr sz="2250" b="1" spc="-472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32" baseline="3703" dirty="0">
                <a:solidFill>
                  <a:srgbClr val="231F20"/>
                </a:solidFill>
                <a:latin typeface="Gulim"/>
                <a:cs typeface="Gulim"/>
              </a:rPr>
              <a:t>제10조의2,</a:t>
            </a:r>
            <a:r>
              <a:rPr sz="2250" b="1" spc="-472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32" baseline="3703" dirty="0">
                <a:solidFill>
                  <a:srgbClr val="231F20"/>
                </a:solidFill>
                <a:latin typeface="Gulim"/>
                <a:cs typeface="Gulim"/>
              </a:rPr>
              <a:t>제10조의3,</a:t>
            </a:r>
            <a:r>
              <a:rPr sz="2250" b="1" spc="-472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47" baseline="3703" dirty="0">
                <a:solidFill>
                  <a:srgbClr val="231F20"/>
                </a:solidFill>
                <a:latin typeface="Gulim"/>
                <a:cs typeface="Gulim"/>
              </a:rPr>
              <a:t>제62조제2항,</a:t>
            </a:r>
            <a:r>
              <a:rPr sz="2250" b="1" spc="-472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47" baseline="3703" dirty="0">
                <a:solidFill>
                  <a:srgbClr val="231F20"/>
                </a:solidFill>
                <a:latin typeface="Gulim"/>
                <a:cs typeface="Gulim"/>
              </a:rPr>
              <a:t>제62조의2)</a:t>
            </a:r>
            <a:endParaRPr sz="2250" b="1" baseline="3703" dirty="0">
              <a:latin typeface="Gulim"/>
              <a:cs typeface="Guli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80" dirty="0">
                <a:solidFill>
                  <a:srgbClr val="231F20"/>
                </a:solidFill>
                <a:latin typeface="Malgun Gothic"/>
                <a:cs typeface="Malgun Gothic"/>
              </a:rPr>
              <a:t>공익신고자보호법</a:t>
            </a:r>
            <a:r>
              <a:rPr sz="1800" b="1" spc="-56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50" b="1" spc="-247" baseline="3703" dirty="0">
                <a:solidFill>
                  <a:srgbClr val="231F20"/>
                </a:solidFill>
                <a:latin typeface="Gulim"/>
                <a:cs typeface="Gulim"/>
              </a:rPr>
              <a:t>(제12조제1항, </a:t>
            </a:r>
            <a:r>
              <a:rPr sz="2250" b="1" spc="-262" baseline="3703" dirty="0">
                <a:solidFill>
                  <a:srgbClr val="231F20"/>
                </a:solidFill>
                <a:latin typeface="Gulim"/>
                <a:cs typeface="Gulim"/>
              </a:rPr>
              <a:t>제13조제1항)</a:t>
            </a:r>
            <a:endParaRPr sz="2250" b="1" baseline="3703" dirty="0">
              <a:latin typeface="Gulim"/>
              <a:cs typeface="Guli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75" dirty="0">
                <a:solidFill>
                  <a:srgbClr val="231F20"/>
                </a:solidFill>
                <a:latin typeface="Malgun Gothic"/>
                <a:cs typeface="Malgun Gothic"/>
              </a:rPr>
              <a:t>특정범죄신고자</a:t>
            </a:r>
            <a:r>
              <a:rPr sz="1800" b="1" spc="-4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8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등</a:t>
            </a:r>
            <a:r>
              <a:rPr sz="1800" b="1" spc="-4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800" b="1" spc="-250" dirty="0">
                <a:solidFill>
                  <a:srgbClr val="231F20"/>
                </a:solidFill>
                <a:latin typeface="Malgun Gothic"/>
                <a:cs typeface="Malgun Gothic"/>
              </a:rPr>
              <a:t>보호법</a:t>
            </a:r>
            <a:r>
              <a:rPr sz="1800" b="1" spc="-4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50" b="1" spc="-209" baseline="3703" dirty="0">
                <a:solidFill>
                  <a:srgbClr val="231F20"/>
                </a:solidFill>
                <a:latin typeface="Gulim"/>
                <a:cs typeface="Gulim"/>
              </a:rPr>
              <a:t>(제</a:t>
            </a:r>
            <a:r>
              <a:rPr sz="2250" b="1" spc="-480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70" baseline="3703" dirty="0">
                <a:solidFill>
                  <a:srgbClr val="231F20"/>
                </a:solidFill>
                <a:latin typeface="Gulim"/>
                <a:cs typeface="Gulim"/>
              </a:rPr>
              <a:t>7조~13조)</a:t>
            </a:r>
            <a:endParaRPr sz="2250" b="1" baseline="3703" dirty="0">
              <a:latin typeface="Gulim"/>
              <a:cs typeface="Gulim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009053" y="4993055"/>
            <a:ext cx="8851900" cy="2185670"/>
          </a:xfrm>
          <a:custGeom>
            <a:avLst/>
            <a:gdLst/>
            <a:ahLst/>
            <a:cxnLst/>
            <a:rect l="l" t="t" r="r" b="b"/>
            <a:pathLst>
              <a:path w="8851900" h="2185670">
                <a:moveTo>
                  <a:pt x="0" y="0"/>
                </a:moveTo>
                <a:lnTo>
                  <a:pt x="8851392" y="0"/>
                </a:lnTo>
                <a:lnTo>
                  <a:pt x="8851392" y="2185416"/>
                </a:lnTo>
                <a:lnTo>
                  <a:pt x="0" y="21854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90001" y="4974005"/>
            <a:ext cx="8712200" cy="2046605"/>
          </a:xfrm>
          <a:custGeom>
            <a:avLst/>
            <a:gdLst/>
            <a:ahLst/>
            <a:cxnLst/>
            <a:rect l="l" t="t" r="r" b="b"/>
            <a:pathLst>
              <a:path w="8712200" h="2046604">
                <a:moveTo>
                  <a:pt x="8531999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1865998"/>
                </a:lnTo>
                <a:lnTo>
                  <a:pt x="2812" y="1970059"/>
                </a:lnTo>
                <a:lnTo>
                  <a:pt x="22499" y="2023495"/>
                </a:lnTo>
                <a:lnTo>
                  <a:pt x="75936" y="2043182"/>
                </a:lnTo>
                <a:lnTo>
                  <a:pt x="179997" y="2045995"/>
                </a:lnTo>
                <a:lnTo>
                  <a:pt x="8531999" y="2045995"/>
                </a:lnTo>
                <a:lnTo>
                  <a:pt x="8636060" y="2043182"/>
                </a:lnTo>
                <a:lnTo>
                  <a:pt x="8689497" y="2023495"/>
                </a:lnTo>
                <a:lnTo>
                  <a:pt x="8709184" y="1970059"/>
                </a:lnTo>
                <a:lnTo>
                  <a:pt x="8711996" y="1865998"/>
                </a:lnTo>
                <a:lnTo>
                  <a:pt x="8711996" y="179997"/>
                </a:lnTo>
                <a:lnTo>
                  <a:pt x="8709184" y="75936"/>
                </a:lnTo>
                <a:lnTo>
                  <a:pt x="8689497" y="22499"/>
                </a:lnTo>
                <a:lnTo>
                  <a:pt x="8636060" y="2812"/>
                </a:lnTo>
                <a:lnTo>
                  <a:pt x="8531999" y="0"/>
                </a:lnTo>
                <a:close/>
              </a:path>
            </a:pathLst>
          </a:custGeom>
          <a:solidFill>
            <a:srgbClr val="F0F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1028103" y="5174970"/>
            <a:ext cx="8851900" cy="16643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370"/>
              </a:spcBef>
            </a:pPr>
            <a:r>
              <a:rPr sz="1500" b="1" spc="-5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500" b="1" spc="-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50" dirty="0" err="1">
                <a:solidFill>
                  <a:srgbClr val="231F20"/>
                </a:solidFill>
                <a:latin typeface="Malgun Gothic"/>
                <a:cs typeface="Malgun Gothic"/>
              </a:rPr>
              <a:t>신고인의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인적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사항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spc="-190" dirty="0">
                <a:solidFill>
                  <a:srgbClr val="231F20"/>
                </a:solidFill>
                <a:latin typeface="Gulim"/>
                <a:cs typeface="Gulim"/>
              </a:rPr>
              <a:t>또는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신고인임을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미루어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알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있는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사실</a:t>
            </a:r>
            <a:r>
              <a:rPr sz="1500" spc="-210" dirty="0">
                <a:solidFill>
                  <a:srgbClr val="231F20"/>
                </a:solidFill>
                <a:latin typeface="Gulim"/>
                <a:cs typeface="Gulim"/>
              </a:rPr>
              <a:t>을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spc="-190" dirty="0">
                <a:solidFill>
                  <a:srgbClr val="231F20"/>
                </a:solidFill>
                <a:latin typeface="Gulim"/>
                <a:cs typeface="Gulim"/>
              </a:rPr>
              <a:t>다른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spc="-215" dirty="0">
                <a:solidFill>
                  <a:srgbClr val="231F20"/>
                </a:solidFill>
                <a:latin typeface="Gulim"/>
                <a:cs typeface="Gulim"/>
              </a:rPr>
              <a:t>사람에게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알려주거나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공개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spc="-190" dirty="0">
                <a:solidFill>
                  <a:srgbClr val="231F20"/>
                </a:solidFill>
                <a:latin typeface="Gulim"/>
                <a:cs typeface="Gulim"/>
              </a:rPr>
              <a:t>또는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보도하면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안됨</a:t>
            </a:r>
            <a:endParaRPr sz="1500" dirty="0">
              <a:latin typeface="Malgun Gothic"/>
              <a:cs typeface="Malgun Gothic"/>
            </a:endParaRPr>
          </a:p>
          <a:p>
            <a:pPr marL="452755">
              <a:lnSpc>
                <a:spcPct val="100000"/>
              </a:lnSpc>
              <a:spcBef>
                <a:spcPts val="270"/>
              </a:spcBef>
            </a:pP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→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14" dirty="0">
                <a:solidFill>
                  <a:srgbClr val="231F20"/>
                </a:solidFill>
                <a:latin typeface="Malgun Gothic"/>
                <a:cs typeface="Malgun Gothic"/>
              </a:rPr>
              <a:t>3년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이하의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징역이나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3천만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원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이하의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벌금</a:t>
            </a:r>
            <a:endParaRPr sz="1500" dirty="0">
              <a:latin typeface="Malgun Gothic"/>
              <a:cs typeface="Malgun Gothic"/>
            </a:endParaRPr>
          </a:p>
          <a:p>
            <a:pPr marL="263525">
              <a:lnSpc>
                <a:spcPct val="100000"/>
              </a:lnSpc>
              <a:spcBef>
                <a:spcPts val="1120"/>
              </a:spcBef>
            </a:pPr>
            <a:r>
              <a:rPr sz="15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5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75" dirty="0" err="1">
                <a:solidFill>
                  <a:srgbClr val="231F20"/>
                </a:solidFill>
                <a:latin typeface="Malgun Gothic"/>
                <a:cs typeface="Malgun Gothic"/>
              </a:rPr>
              <a:t>불이익조치</a:t>
            </a:r>
            <a:r>
              <a:rPr sz="1500" spc="-175" dirty="0">
                <a:solidFill>
                  <a:srgbClr val="231F20"/>
                </a:solidFill>
                <a:latin typeface="Gulim"/>
                <a:cs typeface="Gulim"/>
              </a:rPr>
              <a:t>(</a:t>
            </a:r>
            <a:r>
              <a:rPr sz="1500" spc="-175" dirty="0" err="1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파면</a:t>
            </a:r>
            <a:r>
              <a:rPr sz="1500" spc="-17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/</a:t>
            </a:r>
            <a:r>
              <a:rPr lang="ko-KR" altLang="en-US" sz="1500" spc="-17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해임</a:t>
            </a:r>
            <a:r>
              <a:rPr lang="en-US" altLang="ko-KR" sz="1500" spc="-17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/</a:t>
            </a:r>
            <a:r>
              <a:rPr sz="1500" spc="-175" dirty="0" err="1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해고</a:t>
            </a:r>
            <a:r>
              <a:rPr lang="en-US" sz="1500" spc="-17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</a:t>
            </a:r>
            <a:r>
              <a:rPr sz="1500" spc="-13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spc="-140" dirty="0">
                <a:solidFill>
                  <a:srgbClr val="231F20"/>
                </a:solidFill>
                <a:latin typeface="Gulim"/>
                <a:cs typeface="Gulim"/>
              </a:rPr>
              <a:t>)를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해서는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안됨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→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en-US" sz="1500" b="1" spc="-114" dirty="0">
                <a:solidFill>
                  <a:srgbClr val="231F20"/>
                </a:solidFill>
                <a:latin typeface="Malgun Gothic"/>
                <a:cs typeface="Malgun Gothic"/>
              </a:rPr>
              <a:t>2</a:t>
            </a:r>
            <a:r>
              <a:rPr sz="1500" b="1" spc="-114" dirty="0">
                <a:solidFill>
                  <a:srgbClr val="231F20"/>
                </a:solidFill>
                <a:latin typeface="Malgun Gothic"/>
                <a:cs typeface="Malgun Gothic"/>
              </a:rPr>
              <a:t>년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이하의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징역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 err="1">
                <a:solidFill>
                  <a:srgbClr val="231F20"/>
                </a:solidFill>
                <a:latin typeface="Malgun Gothic"/>
                <a:cs typeface="Malgun Gothic"/>
              </a:rPr>
              <a:t>또는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en-US" sz="15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2</a:t>
            </a:r>
            <a:r>
              <a:rPr sz="15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천만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원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이하의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벌금</a:t>
            </a:r>
            <a:endParaRPr sz="1500" dirty="0">
              <a:latin typeface="Malgun Gothic"/>
              <a:cs typeface="Malgun Gothic"/>
            </a:endParaRPr>
          </a:p>
          <a:p>
            <a:pPr marL="263525">
              <a:lnSpc>
                <a:spcPct val="100000"/>
              </a:lnSpc>
              <a:spcBef>
                <a:spcPts val="1120"/>
              </a:spcBef>
            </a:pPr>
            <a:r>
              <a:rPr sz="1500" b="1" spc="8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500" b="1" spc="8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80" dirty="0" err="1">
                <a:solidFill>
                  <a:srgbClr val="231F20"/>
                </a:solidFill>
                <a:latin typeface="Malgun Gothic"/>
                <a:cs typeface="Malgun Gothic"/>
              </a:rPr>
              <a:t>법적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처벌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과정에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있어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신고자의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인적사항의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기재생략,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신변안전조치,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 err="1">
                <a:solidFill>
                  <a:srgbClr val="231F20"/>
                </a:solidFill>
                <a:latin typeface="Malgun Gothic"/>
                <a:cs typeface="Malgun Gothic"/>
              </a:rPr>
              <a:t>열람제한</a:t>
            </a:r>
            <a:r>
              <a:rPr lang="en-US"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500" dirty="0">
              <a:latin typeface="Malgun Gothic"/>
              <a:cs typeface="Malgun Gothic"/>
            </a:endParaRPr>
          </a:p>
          <a:p>
            <a:pPr marL="437515" indent="-173990">
              <a:lnSpc>
                <a:spcPct val="100000"/>
              </a:lnSpc>
              <a:spcBef>
                <a:spcPts val="1120"/>
              </a:spcBef>
              <a:buSzPct val="93333"/>
              <a:buFont typeface="Malgun Gothic"/>
              <a:buChar char="•"/>
              <a:tabLst>
                <a:tab pos="438150" algn="l"/>
              </a:tabLst>
            </a:pPr>
            <a:r>
              <a:rPr sz="1500" spc="-229" dirty="0">
                <a:solidFill>
                  <a:srgbClr val="231F20"/>
                </a:solidFill>
                <a:latin typeface="Gulim"/>
                <a:cs typeface="Gulim"/>
              </a:rPr>
              <a:t>국민권익위원회에</a:t>
            </a:r>
            <a:r>
              <a:rPr sz="1500" spc="-3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신변보호에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필요한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조치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요구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500" dirty="0">
              <a:latin typeface="Malgun Gothic"/>
              <a:cs typeface="Malgun Gothic"/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1593850" y="2047741"/>
            <a:ext cx="6414348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9640" marR="8890" indent="-595630">
              <a:lnSpc>
                <a:spcPct val="101800"/>
              </a:lnSpc>
            </a:pPr>
            <a:r>
              <a:rPr lang="ko-KR" altLang="en-US" spc="-26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누구든지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6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아동학대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29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범죄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5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신고자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5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등에게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아동학대범죄신고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29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등을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9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이유로  </a:t>
            </a:r>
            <a:r>
              <a:rPr lang="ko-KR" altLang="en-US" spc="-25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불이익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5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조치를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6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하여서는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16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안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18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됨</a:t>
            </a:r>
            <a:r>
              <a:rPr lang="en-US" altLang="ko-KR" spc="-18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.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altLang="ko-KR" sz="2250" spc="-33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(</a:t>
            </a:r>
            <a:r>
              <a:rPr lang="ko-KR" altLang="en-US" sz="2250" spc="-33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아동학대처벌법</a:t>
            </a:r>
            <a:r>
              <a:rPr lang="ko-KR" altLang="en-US" sz="2250" spc="-48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z="2250" spc="-202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제</a:t>
            </a:r>
            <a:r>
              <a:rPr lang="ko-KR" altLang="en-US" sz="2250" spc="-48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altLang="ko-KR" sz="2250" spc="-209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10</a:t>
            </a:r>
            <a:r>
              <a:rPr lang="ko-KR" altLang="en-US" sz="2250" spc="-209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조의</a:t>
            </a:r>
            <a:r>
              <a:rPr lang="ko-KR" altLang="en-US" sz="2250" spc="-48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altLang="ko-KR" sz="2250" spc="-179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2)</a:t>
            </a:r>
            <a:endParaRPr lang="ko-KR" altLang="en-US" sz="2250" baseline="3703" dirty="0">
              <a:latin typeface="나눔바른고딕" panose="020B0603020101020101" pitchFamily="50" charset="-127"/>
              <a:ea typeface="나눔바른고딕" panose="020B0603020101020101" pitchFamily="50" charset="-127"/>
              <a:cs typeface="Gulim"/>
            </a:endParaRPr>
          </a:p>
        </p:txBody>
      </p:sp>
      <p:sp>
        <p:nvSpPr>
          <p:cNvPr id="260" name="직사각형 259"/>
          <p:cNvSpPr/>
          <p:nvPr/>
        </p:nvSpPr>
        <p:spPr>
          <a:xfrm>
            <a:off x="1517650" y="1208127"/>
            <a:ext cx="5068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2075">
              <a:lnSpc>
                <a:spcPct val="100000"/>
              </a:lnSpc>
              <a:spcBef>
                <a:spcPts val="100"/>
              </a:spcBef>
            </a:pPr>
            <a:r>
              <a:rPr lang="ko-KR" altLang="en-US"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 </a:t>
            </a:r>
            <a:r>
              <a:rPr lang="ko-KR" altLang="en-US" sz="2000" b="1" spc="-160" dirty="0">
                <a:solidFill>
                  <a:srgbClr val="007DC4"/>
                </a:solidFill>
                <a:latin typeface="Malgun Gothic"/>
                <a:cs typeface="Malgun Gothic"/>
              </a:rPr>
              <a:t>신고자</a:t>
            </a:r>
            <a:r>
              <a:rPr lang="ko-KR" altLang="en-US" sz="2000" b="1" spc="-375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lang="ko-KR" altLang="en-US"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보호</a:t>
            </a:r>
            <a:endParaRPr lang="ko-KR" altLang="en-US" sz="2000" dirty="0">
              <a:latin typeface="Malgun Gothic"/>
              <a:cs typeface="Malgun Gothic"/>
            </a:endParaRPr>
          </a:p>
        </p:txBody>
      </p:sp>
      <p:pic>
        <p:nvPicPr>
          <p:cNvPr id="261" name="그림 2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29"/>
          </a:xfrm>
          <a:prstGeom prst="rect">
            <a:avLst/>
          </a:prstGeom>
        </p:spPr>
      </p:pic>
      <p:sp>
        <p:nvSpPr>
          <p:cNvPr id="5" name="FreeForm 3"/>
          <p:cNvSpPr/>
          <p:nvPr/>
        </p:nvSpPr>
        <p:spPr>
          <a:xfrm>
            <a:off x="3822010" y="678490"/>
            <a:ext cx="3484625" cy="3700907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  <a:gd name="connsiteX13" fmla="*/ 0 w 0"/>
              <a:gd name="connsiteY13" fmla="*/ 0 w 0"/>
              <a:gd name="connsiteX14" fmla="*/ 0 w 0"/>
              <a:gd name="connsiteY14" fmla="*/ 0 w 0"/>
              <a:gd name="connsiteX15" fmla="*/ 0 w 0"/>
              <a:gd name="connsiteY15" fmla="*/ 0 w 0"/>
              <a:gd name="connsiteX16" fmla="*/ 0 w 0"/>
              <a:gd name="connsiteY16" fmla="*/ 0 w 0"/>
              <a:gd name="connsiteX17" fmla="*/ 0 w 0"/>
              <a:gd name="connsiteY17" fmla="*/ 0 w 0"/>
              <a:gd name="connsiteX18" fmla="*/ 0 w 0"/>
              <a:gd name="connsiteY18" fmla="*/ 0 w 0"/>
              <a:gd name="connsiteX19" fmla="*/ 0 w 0"/>
              <a:gd name="connsiteY19" fmla="*/ 0 w 0"/>
              <a:gd name="connsiteX20" fmla="*/ 0 w 0"/>
              <a:gd name="connsiteY20" fmla="*/ 0 w 0"/>
              <a:gd name="connsiteX21" fmla="*/ 0 w 0"/>
              <a:gd name="connsiteY21" fmla="*/ 0 w 0"/>
              <a:gd name="connsiteX22" fmla="*/ 0 w 0"/>
              <a:gd name="connsiteY22" fmla="*/ 0 w 0"/>
              <a:gd name="connsiteX23" fmla="*/ 0 w 0"/>
              <a:gd name="connsiteY23" fmla="*/ 0 w 0"/>
              <a:gd name="connsiteX24" fmla="*/ 0 w 0"/>
              <a:gd name="connsiteY24" fmla="*/ 0 w 0"/>
              <a:gd name="connsiteX25" fmla="*/ 0 w 0"/>
              <a:gd name="connsiteY25" fmla="*/ 0 w 0"/>
              <a:gd name="connsiteX26" fmla="*/ 0 w 0"/>
              <a:gd name="connsiteY2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4625" h="3700907">
                <a:moveTo>
                  <a:pt x="1398017" y="541909"/>
                </a:moveTo>
                <a:cubicBezTo>
                  <a:pt x="1394715" y="679704"/>
                  <a:pt x="1442086" y="805688"/>
                  <a:pt x="1522350" y="903859"/>
                </a:cubicBezTo>
                <a:cubicBezTo>
                  <a:pt x="1751458" y="1238250"/>
                  <a:pt x="1646302" y="1288923"/>
                  <a:pt x="1496442" y="1328673"/>
                </a:cubicBezTo>
                <a:cubicBezTo>
                  <a:pt x="1442086" y="1343532"/>
                  <a:pt x="1057530" y="1371092"/>
                  <a:pt x="482473" y="1142746"/>
                </a:cubicBezTo>
                <a:cubicBezTo>
                  <a:pt x="353569" y="1091438"/>
                  <a:pt x="26162" y="1086612"/>
                  <a:pt x="0" y="1370329"/>
                </a:cubicBezTo>
                <a:cubicBezTo>
                  <a:pt x="-18923" y="1583817"/>
                  <a:pt x="170561" y="1709928"/>
                  <a:pt x="329693" y="1762887"/>
                </a:cubicBezTo>
                <a:cubicBezTo>
                  <a:pt x="433452" y="1797938"/>
                  <a:pt x="886842" y="1947418"/>
                  <a:pt x="1229487" y="2018664"/>
                </a:cubicBezTo>
                <a:cubicBezTo>
                  <a:pt x="1400430" y="2054098"/>
                  <a:pt x="1402208" y="2250059"/>
                  <a:pt x="1350011" y="2351405"/>
                </a:cubicBezTo>
                <a:cubicBezTo>
                  <a:pt x="1199262" y="2642235"/>
                  <a:pt x="989712" y="2953131"/>
                  <a:pt x="874777" y="3144520"/>
                </a:cubicBezTo>
                <a:cubicBezTo>
                  <a:pt x="765176" y="3327146"/>
                  <a:pt x="753238" y="3629787"/>
                  <a:pt x="932054" y="3700907"/>
                </a:cubicBezTo>
                <a:cubicBezTo>
                  <a:pt x="1153288" y="3789426"/>
                  <a:pt x="1313689" y="3633343"/>
                  <a:pt x="1421893" y="3448431"/>
                </a:cubicBezTo>
                <a:cubicBezTo>
                  <a:pt x="1581151" y="3176777"/>
                  <a:pt x="1767206" y="2838450"/>
                  <a:pt x="1814831" y="2732278"/>
                </a:cubicBezTo>
                <a:cubicBezTo>
                  <a:pt x="1896619" y="2547874"/>
                  <a:pt x="1999616" y="2606166"/>
                  <a:pt x="1991742" y="2736723"/>
                </a:cubicBezTo>
                <a:cubicBezTo>
                  <a:pt x="1985011" y="2835910"/>
                  <a:pt x="1949450" y="3238500"/>
                  <a:pt x="1951863" y="3422650"/>
                </a:cubicBezTo>
                <a:cubicBezTo>
                  <a:pt x="1954658" y="3603117"/>
                  <a:pt x="2076070" y="3697986"/>
                  <a:pt x="2201037" y="3696462"/>
                </a:cubicBezTo>
                <a:cubicBezTo>
                  <a:pt x="2470786" y="3694176"/>
                  <a:pt x="2473834" y="3545840"/>
                  <a:pt x="2505838" y="3233674"/>
                </a:cubicBezTo>
                <a:cubicBezTo>
                  <a:pt x="2528063" y="3021203"/>
                  <a:pt x="2526793" y="2833370"/>
                  <a:pt x="2550034" y="2472817"/>
                </a:cubicBezTo>
                <a:cubicBezTo>
                  <a:pt x="2565020" y="2235581"/>
                  <a:pt x="2564385" y="1916049"/>
                  <a:pt x="2738248" y="1814195"/>
                </a:cubicBezTo>
                <a:cubicBezTo>
                  <a:pt x="2916175" y="1709928"/>
                  <a:pt x="3109088" y="1603120"/>
                  <a:pt x="3240279" y="1511681"/>
                </a:cubicBezTo>
                <a:cubicBezTo>
                  <a:pt x="3419095" y="1387220"/>
                  <a:pt x="3493644" y="1282064"/>
                  <a:pt x="3484627" y="1117473"/>
                </a:cubicBezTo>
                <a:cubicBezTo>
                  <a:pt x="3476752" y="969518"/>
                  <a:pt x="3349118" y="828167"/>
                  <a:pt x="3069337" y="990600"/>
                </a:cubicBezTo>
                <a:cubicBezTo>
                  <a:pt x="2591563" y="1265301"/>
                  <a:pt x="2439289" y="1240790"/>
                  <a:pt x="2439289" y="1240790"/>
                </a:cubicBezTo>
                <a:cubicBezTo>
                  <a:pt x="2292478" y="1229613"/>
                  <a:pt x="2295145" y="1126617"/>
                  <a:pt x="2405888" y="902462"/>
                </a:cubicBezTo>
                <a:cubicBezTo>
                  <a:pt x="2479168" y="748411"/>
                  <a:pt x="2494535" y="667893"/>
                  <a:pt x="2495170" y="539242"/>
                </a:cubicBezTo>
                <a:cubicBezTo>
                  <a:pt x="2496821" y="228853"/>
                  <a:pt x="2290954" y="21971"/>
                  <a:pt x="1987297" y="762"/>
                </a:cubicBezTo>
                <a:cubicBezTo>
                  <a:pt x="1977391" y="381"/>
                  <a:pt x="1967611" y="0"/>
                  <a:pt x="1957833" y="0"/>
                </a:cubicBezTo>
                <a:cubicBezTo>
                  <a:pt x="1690244" y="0"/>
                  <a:pt x="1403986" y="249047"/>
                  <a:pt x="1398017" y="541909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11500"/>
              </a:lnSpc>
            </a:pPr>
            <a:r>
              <a:rPr lang="en-US" altLang="ko-KR" sz="9000" b="1" dirty="0">
                <a:solidFill>
                  <a:srgbClr val="127BC8"/>
                </a:solidFill>
              </a:rPr>
              <a:t>1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4660900" y="4591100"/>
            <a:ext cx="2472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들어가며</a:t>
            </a:r>
            <a:endParaRPr sz="3000" dirty="0">
              <a:latin typeface="Malgun Gothic"/>
              <a:cs typeface="Malgun Gothic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6849687"/>
            <a:ext cx="1785679" cy="4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54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7651" y="4591100"/>
            <a:ext cx="36658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아동학대의 </a:t>
            </a:r>
            <a:r>
              <a:rPr sz="3000" b="1" spc="-310" dirty="0">
                <a:solidFill>
                  <a:srgbClr val="FFFFFF"/>
                </a:solidFill>
                <a:latin typeface="Malgun Gothic"/>
                <a:cs typeface="Malgun Gothic"/>
              </a:rPr>
              <a:t>발견 </a:t>
            </a:r>
            <a:r>
              <a:rPr sz="30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3000" b="1" spc="-67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00" b="1" spc="-355" dirty="0">
                <a:solidFill>
                  <a:srgbClr val="FFFFFF"/>
                </a:solidFill>
                <a:latin typeface="Malgun Gothic"/>
                <a:cs typeface="Malgun Gothic"/>
              </a:rPr>
              <a:t>신고</a:t>
            </a:r>
            <a:endParaRPr sz="30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6006" y="6660005"/>
            <a:ext cx="5400040" cy="900430"/>
          </a:xfrm>
          <a:custGeom>
            <a:avLst/>
            <a:gdLst/>
            <a:ahLst/>
            <a:cxnLst/>
            <a:rect l="l" t="t" r="r" b="b"/>
            <a:pathLst>
              <a:path w="5400040" h="900429">
                <a:moveTo>
                  <a:pt x="521999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899999"/>
                </a:lnTo>
                <a:lnTo>
                  <a:pt x="5400001" y="899999"/>
                </a:lnTo>
                <a:lnTo>
                  <a:pt x="5400001" y="179997"/>
                </a:lnTo>
                <a:lnTo>
                  <a:pt x="5397189" y="75936"/>
                </a:lnTo>
                <a:lnTo>
                  <a:pt x="5377500" y="22499"/>
                </a:lnTo>
                <a:lnTo>
                  <a:pt x="5324060" y="2812"/>
                </a:lnTo>
                <a:lnTo>
                  <a:pt x="521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2859" y="6968375"/>
            <a:ext cx="301586" cy="15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975" y="6968376"/>
            <a:ext cx="302577" cy="15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773" y="7085826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10" y="0"/>
                </a:moveTo>
                <a:lnTo>
                  <a:pt x="0" y="0"/>
                </a:lnTo>
                <a:lnTo>
                  <a:pt x="0" y="40855"/>
                </a:lnTo>
                <a:lnTo>
                  <a:pt x="19710" y="40855"/>
                </a:lnTo>
                <a:lnTo>
                  <a:pt x="1971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2908" y="7077126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30" y="0"/>
                </a:lnTo>
              </a:path>
            </a:pathLst>
          </a:custGeom>
          <a:ln w="173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4630" y="703858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4630" y="700746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0" y="22859"/>
                </a:moveTo>
                <a:lnTo>
                  <a:pt x="19354" y="22859"/>
                </a:lnTo>
                <a:lnTo>
                  <a:pt x="193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4630" y="69992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4630" y="697063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0" y="20319"/>
                </a:moveTo>
                <a:lnTo>
                  <a:pt x="19354" y="20319"/>
                </a:lnTo>
                <a:lnTo>
                  <a:pt x="1935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7284" y="7008038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9532" y="0"/>
                </a:moveTo>
                <a:lnTo>
                  <a:pt x="0" y="0"/>
                </a:lnTo>
                <a:lnTo>
                  <a:pt x="0" y="21844"/>
                </a:lnTo>
                <a:lnTo>
                  <a:pt x="19532" y="21844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284" y="697092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19532" y="0"/>
                </a:moveTo>
                <a:lnTo>
                  <a:pt x="0" y="0"/>
                </a:lnTo>
                <a:lnTo>
                  <a:pt x="0" y="20066"/>
                </a:lnTo>
                <a:lnTo>
                  <a:pt x="19532" y="20066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9197" y="6849009"/>
            <a:ext cx="386715" cy="380365"/>
          </a:xfrm>
          <a:custGeom>
            <a:avLst/>
            <a:gdLst/>
            <a:ahLst/>
            <a:cxnLst/>
            <a:rect l="l" t="t" r="r" b="b"/>
            <a:pathLst>
              <a:path w="386714" h="380365">
                <a:moveTo>
                  <a:pt x="198221" y="0"/>
                </a:moveTo>
                <a:lnTo>
                  <a:pt x="152779" y="5234"/>
                </a:lnTo>
                <a:lnTo>
                  <a:pt x="111060" y="20145"/>
                </a:lnTo>
                <a:lnTo>
                  <a:pt x="74255" y="43543"/>
                </a:lnTo>
                <a:lnTo>
                  <a:pt x="43555" y="74239"/>
                </a:lnTo>
                <a:lnTo>
                  <a:pt x="20152" y="111043"/>
                </a:lnTo>
                <a:lnTo>
                  <a:pt x="5236" y="152767"/>
                </a:lnTo>
                <a:lnTo>
                  <a:pt x="0" y="198221"/>
                </a:lnTo>
                <a:lnTo>
                  <a:pt x="5680" y="245647"/>
                </a:lnTo>
                <a:lnTo>
                  <a:pt x="21923" y="288793"/>
                </a:lnTo>
                <a:lnTo>
                  <a:pt x="47524" y="325723"/>
                </a:lnTo>
                <a:lnTo>
                  <a:pt x="81285" y="354499"/>
                </a:lnTo>
                <a:lnTo>
                  <a:pt x="122003" y="373185"/>
                </a:lnTo>
                <a:lnTo>
                  <a:pt x="168478" y="379844"/>
                </a:lnTo>
                <a:lnTo>
                  <a:pt x="222195" y="372059"/>
                </a:lnTo>
                <a:lnTo>
                  <a:pt x="266049" y="350407"/>
                </a:lnTo>
                <a:lnTo>
                  <a:pt x="299773" y="317441"/>
                </a:lnTo>
                <a:lnTo>
                  <a:pt x="323100" y="275716"/>
                </a:lnTo>
                <a:lnTo>
                  <a:pt x="328812" y="250263"/>
                </a:lnTo>
                <a:lnTo>
                  <a:pt x="327399" y="236334"/>
                </a:lnTo>
                <a:lnTo>
                  <a:pt x="140271" y="236334"/>
                </a:lnTo>
                <a:lnTo>
                  <a:pt x="115682" y="232000"/>
                </a:lnTo>
                <a:lnTo>
                  <a:pt x="95875" y="220516"/>
                </a:lnTo>
                <a:lnTo>
                  <a:pt x="81407" y="204155"/>
                </a:lnTo>
                <a:lnTo>
                  <a:pt x="72834" y="185191"/>
                </a:lnTo>
                <a:lnTo>
                  <a:pt x="68846" y="156006"/>
                </a:lnTo>
                <a:lnTo>
                  <a:pt x="76217" y="118442"/>
                </a:lnTo>
                <a:lnTo>
                  <a:pt x="97190" y="82851"/>
                </a:lnTo>
                <a:lnTo>
                  <a:pt x="130052" y="52895"/>
                </a:lnTo>
                <a:lnTo>
                  <a:pt x="173093" y="32236"/>
                </a:lnTo>
                <a:lnTo>
                  <a:pt x="224599" y="24536"/>
                </a:lnTo>
                <a:lnTo>
                  <a:pt x="293701" y="24536"/>
                </a:lnTo>
                <a:lnTo>
                  <a:pt x="248553" y="6447"/>
                </a:lnTo>
                <a:lnTo>
                  <a:pt x="198221" y="0"/>
                </a:lnTo>
                <a:close/>
              </a:path>
              <a:path w="386714" h="380365">
                <a:moveTo>
                  <a:pt x="270623" y="172418"/>
                </a:moveTo>
                <a:lnTo>
                  <a:pt x="243539" y="172594"/>
                </a:lnTo>
                <a:lnTo>
                  <a:pt x="218511" y="183431"/>
                </a:lnTo>
                <a:lnTo>
                  <a:pt x="198323" y="204266"/>
                </a:lnTo>
                <a:lnTo>
                  <a:pt x="182882" y="221316"/>
                </a:lnTo>
                <a:lnTo>
                  <a:pt x="166377" y="231001"/>
                </a:lnTo>
                <a:lnTo>
                  <a:pt x="151333" y="235336"/>
                </a:lnTo>
                <a:lnTo>
                  <a:pt x="140271" y="236334"/>
                </a:lnTo>
                <a:lnTo>
                  <a:pt x="327399" y="236334"/>
                </a:lnTo>
                <a:lnTo>
                  <a:pt x="326240" y="224907"/>
                </a:lnTo>
                <a:lnTo>
                  <a:pt x="315567" y="201918"/>
                </a:lnTo>
                <a:lnTo>
                  <a:pt x="296976" y="183565"/>
                </a:lnTo>
                <a:lnTo>
                  <a:pt x="270623" y="172418"/>
                </a:lnTo>
                <a:close/>
              </a:path>
              <a:path w="386714" h="380365">
                <a:moveTo>
                  <a:pt x="293701" y="24536"/>
                </a:moveTo>
                <a:lnTo>
                  <a:pt x="224599" y="24536"/>
                </a:lnTo>
                <a:lnTo>
                  <a:pt x="287652" y="36354"/>
                </a:lnTo>
                <a:lnTo>
                  <a:pt x="335630" y="65341"/>
                </a:lnTo>
                <a:lnTo>
                  <a:pt x="368562" y="101796"/>
                </a:lnTo>
                <a:lnTo>
                  <a:pt x="386473" y="136016"/>
                </a:lnTo>
                <a:lnTo>
                  <a:pt x="385775" y="133908"/>
                </a:lnTo>
                <a:lnTo>
                  <a:pt x="364356" y="90067"/>
                </a:lnTo>
                <a:lnTo>
                  <a:pt x="333256" y="53119"/>
                </a:lnTo>
                <a:lnTo>
                  <a:pt x="294110" y="24700"/>
                </a:lnTo>
                <a:lnTo>
                  <a:pt x="293701" y="24536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8044" y="6873544"/>
            <a:ext cx="327660" cy="360680"/>
          </a:xfrm>
          <a:custGeom>
            <a:avLst/>
            <a:gdLst/>
            <a:ahLst/>
            <a:cxnLst/>
            <a:rect l="l" t="t" r="r" b="b"/>
            <a:pathLst>
              <a:path w="327660" h="360679">
                <a:moveTo>
                  <a:pt x="258479" y="35217"/>
                </a:moveTo>
                <a:lnTo>
                  <a:pt x="133273" y="35217"/>
                </a:lnTo>
                <a:lnTo>
                  <a:pt x="176724" y="41055"/>
                </a:lnTo>
                <a:lnTo>
                  <a:pt x="215766" y="57531"/>
                </a:lnTo>
                <a:lnTo>
                  <a:pt x="248843" y="83088"/>
                </a:lnTo>
                <a:lnTo>
                  <a:pt x="274398" y="116165"/>
                </a:lnTo>
                <a:lnTo>
                  <a:pt x="290872" y="155207"/>
                </a:lnTo>
                <a:lnTo>
                  <a:pt x="296710" y="198653"/>
                </a:lnTo>
                <a:lnTo>
                  <a:pt x="289423" y="249590"/>
                </a:lnTo>
                <a:lnTo>
                  <a:pt x="268955" y="294863"/>
                </a:lnTo>
                <a:lnTo>
                  <a:pt x="237393" y="332386"/>
                </a:lnTo>
                <a:lnTo>
                  <a:pt x="196824" y="360070"/>
                </a:lnTo>
                <a:lnTo>
                  <a:pt x="239731" y="338359"/>
                </a:lnTo>
                <a:lnTo>
                  <a:pt x="275814" y="307266"/>
                </a:lnTo>
                <a:lnTo>
                  <a:pt x="303529" y="268410"/>
                </a:lnTo>
                <a:lnTo>
                  <a:pt x="321308" y="223360"/>
                </a:lnTo>
                <a:lnTo>
                  <a:pt x="327583" y="173685"/>
                </a:lnTo>
                <a:lnTo>
                  <a:pt x="327063" y="158834"/>
                </a:lnTo>
                <a:lnTo>
                  <a:pt x="318858" y="115354"/>
                </a:lnTo>
                <a:lnTo>
                  <a:pt x="284461" y="57966"/>
                </a:lnTo>
                <a:lnTo>
                  <a:pt x="258479" y="35217"/>
                </a:lnTo>
                <a:close/>
              </a:path>
              <a:path w="327660" h="360679">
                <a:moveTo>
                  <a:pt x="2291" y="153860"/>
                </a:moveTo>
                <a:lnTo>
                  <a:pt x="2349" y="154292"/>
                </a:lnTo>
                <a:lnTo>
                  <a:pt x="3543" y="159042"/>
                </a:lnTo>
                <a:lnTo>
                  <a:pt x="2291" y="153860"/>
                </a:lnTo>
                <a:close/>
              </a:path>
              <a:path w="327660" h="360679">
                <a:moveTo>
                  <a:pt x="155752" y="0"/>
                </a:moveTo>
                <a:lnTo>
                  <a:pt x="104246" y="7700"/>
                </a:lnTo>
                <a:lnTo>
                  <a:pt x="61206" y="28358"/>
                </a:lnTo>
                <a:lnTo>
                  <a:pt x="28343" y="58314"/>
                </a:lnTo>
                <a:lnTo>
                  <a:pt x="7371" y="93906"/>
                </a:lnTo>
                <a:lnTo>
                  <a:pt x="0" y="131470"/>
                </a:lnTo>
                <a:lnTo>
                  <a:pt x="153" y="139118"/>
                </a:lnTo>
                <a:lnTo>
                  <a:pt x="704" y="145513"/>
                </a:lnTo>
                <a:lnTo>
                  <a:pt x="1789" y="151780"/>
                </a:lnTo>
                <a:lnTo>
                  <a:pt x="2291" y="153860"/>
                </a:lnTo>
                <a:lnTo>
                  <a:pt x="1714" y="149529"/>
                </a:lnTo>
                <a:lnTo>
                  <a:pt x="1825" y="144452"/>
                </a:lnTo>
                <a:lnTo>
                  <a:pt x="12894" y="100427"/>
                </a:lnTo>
                <a:lnTo>
                  <a:pt x="42491" y="65762"/>
                </a:lnTo>
                <a:lnTo>
                  <a:pt x="84589" y="43244"/>
                </a:lnTo>
                <a:lnTo>
                  <a:pt x="133273" y="35217"/>
                </a:lnTo>
                <a:lnTo>
                  <a:pt x="258479" y="35217"/>
                </a:lnTo>
                <a:lnTo>
                  <a:pt x="251854" y="29416"/>
                </a:lnTo>
                <a:lnTo>
                  <a:pt x="208956" y="8267"/>
                </a:lnTo>
                <a:lnTo>
                  <a:pt x="155752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9105" y="6849005"/>
            <a:ext cx="1663700" cy="3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415" y="724603"/>
            <a:ext cx="3485515" cy="3721100"/>
          </a:xfrm>
          <a:custGeom>
            <a:avLst/>
            <a:gdLst/>
            <a:ahLst/>
            <a:cxnLst/>
            <a:rect l="l" t="t" r="r" b="b"/>
            <a:pathLst>
              <a:path w="3485515" h="3721100">
                <a:moveTo>
                  <a:pt x="385886" y="1117600"/>
                </a:moveTo>
                <a:lnTo>
                  <a:pt x="265091" y="1117600"/>
                </a:lnTo>
                <a:lnTo>
                  <a:pt x="183255" y="1143000"/>
                </a:lnTo>
                <a:lnTo>
                  <a:pt x="144610" y="1155700"/>
                </a:lnTo>
                <a:lnTo>
                  <a:pt x="108665" y="1181100"/>
                </a:lnTo>
                <a:lnTo>
                  <a:pt x="76308" y="1206500"/>
                </a:lnTo>
                <a:lnTo>
                  <a:pt x="25912" y="1270000"/>
                </a:lnTo>
                <a:lnTo>
                  <a:pt x="9648" y="1320800"/>
                </a:lnTo>
                <a:lnTo>
                  <a:pt x="527" y="1371600"/>
                </a:lnTo>
                <a:lnTo>
                  <a:pt x="0" y="1422400"/>
                </a:lnTo>
                <a:lnTo>
                  <a:pt x="7327" y="1473200"/>
                </a:lnTo>
                <a:lnTo>
                  <a:pt x="21682" y="1511300"/>
                </a:lnTo>
                <a:lnTo>
                  <a:pt x="42234" y="1562100"/>
                </a:lnTo>
                <a:lnTo>
                  <a:pt x="68155" y="1600200"/>
                </a:lnTo>
                <a:lnTo>
                  <a:pt x="98617" y="1625600"/>
                </a:lnTo>
                <a:lnTo>
                  <a:pt x="132790" y="1663700"/>
                </a:lnTo>
                <a:lnTo>
                  <a:pt x="169847" y="1689100"/>
                </a:lnTo>
                <a:lnTo>
                  <a:pt x="208958" y="1714500"/>
                </a:lnTo>
                <a:lnTo>
                  <a:pt x="249295" y="1727200"/>
                </a:lnTo>
                <a:lnTo>
                  <a:pt x="290030" y="1752600"/>
                </a:lnTo>
                <a:lnTo>
                  <a:pt x="330333" y="1765300"/>
                </a:lnTo>
                <a:lnTo>
                  <a:pt x="350778" y="1765300"/>
                </a:lnTo>
                <a:lnTo>
                  <a:pt x="377223" y="1778000"/>
                </a:lnTo>
                <a:lnTo>
                  <a:pt x="446222" y="1803400"/>
                </a:lnTo>
                <a:lnTo>
                  <a:pt x="487828" y="1816100"/>
                </a:lnTo>
                <a:lnTo>
                  <a:pt x="533542" y="1828800"/>
                </a:lnTo>
                <a:lnTo>
                  <a:pt x="582889" y="1841500"/>
                </a:lnTo>
                <a:lnTo>
                  <a:pt x="635395" y="1866900"/>
                </a:lnTo>
                <a:lnTo>
                  <a:pt x="747996" y="1892300"/>
                </a:lnTo>
                <a:lnTo>
                  <a:pt x="807142" y="1917700"/>
                </a:lnTo>
                <a:lnTo>
                  <a:pt x="928761" y="1943100"/>
                </a:lnTo>
                <a:lnTo>
                  <a:pt x="990286" y="1968500"/>
                </a:lnTo>
                <a:lnTo>
                  <a:pt x="1230115" y="2019300"/>
                </a:lnTo>
                <a:lnTo>
                  <a:pt x="1276412" y="2032000"/>
                </a:lnTo>
                <a:lnTo>
                  <a:pt x="1313258" y="2057400"/>
                </a:lnTo>
                <a:lnTo>
                  <a:pt x="1361355" y="2120900"/>
                </a:lnTo>
                <a:lnTo>
                  <a:pt x="1373986" y="2159000"/>
                </a:lnTo>
                <a:lnTo>
                  <a:pt x="1379924" y="2197100"/>
                </a:lnTo>
                <a:lnTo>
                  <a:pt x="1379860" y="2247900"/>
                </a:lnTo>
                <a:lnTo>
                  <a:pt x="1374483" y="2286000"/>
                </a:lnTo>
                <a:lnTo>
                  <a:pt x="1364483" y="2324100"/>
                </a:lnTo>
                <a:lnTo>
                  <a:pt x="1350549" y="2349500"/>
                </a:lnTo>
                <a:lnTo>
                  <a:pt x="1324907" y="2400300"/>
                </a:lnTo>
                <a:lnTo>
                  <a:pt x="1298335" y="2451100"/>
                </a:lnTo>
                <a:lnTo>
                  <a:pt x="1270990" y="2501900"/>
                </a:lnTo>
                <a:lnTo>
                  <a:pt x="1243031" y="2552700"/>
                </a:lnTo>
                <a:lnTo>
                  <a:pt x="1214614" y="2590800"/>
                </a:lnTo>
                <a:lnTo>
                  <a:pt x="1128198" y="2743200"/>
                </a:lnTo>
                <a:lnTo>
                  <a:pt x="1099529" y="2781300"/>
                </a:lnTo>
                <a:lnTo>
                  <a:pt x="1071191" y="2832100"/>
                </a:lnTo>
                <a:lnTo>
                  <a:pt x="1043341" y="2882900"/>
                </a:lnTo>
                <a:lnTo>
                  <a:pt x="1016137" y="2921000"/>
                </a:lnTo>
                <a:lnTo>
                  <a:pt x="964297" y="2997200"/>
                </a:lnTo>
                <a:lnTo>
                  <a:pt x="939976" y="3035300"/>
                </a:lnTo>
                <a:lnTo>
                  <a:pt x="916932" y="3073400"/>
                </a:lnTo>
                <a:lnTo>
                  <a:pt x="895321" y="3111500"/>
                </a:lnTo>
                <a:lnTo>
                  <a:pt x="875303" y="3149600"/>
                </a:lnTo>
                <a:lnTo>
                  <a:pt x="853363" y="3187700"/>
                </a:lnTo>
                <a:lnTo>
                  <a:pt x="834612" y="3225800"/>
                </a:lnTo>
                <a:lnTo>
                  <a:pt x="819255" y="3276600"/>
                </a:lnTo>
                <a:lnTo>
                  <a:pt x="807495" y="3327400"/>
                </a:lnTo>
                <a:lnTo>
                  <a:pt x="799536" y="3365500"/>
                </a:lnTo>
                <a:lnTo>
                  <a:pt x="795582" y="3416300"/>
                </a:lnTo>
                <a:lnTo>
                  <a:pt x="795837" y="3467100"/>
                </a:lnTo>
                <a:lnTo>
                  <a:pt x="800504" y="3505200"/>
                </a:lnTo>
                <a:lnTo>
                  <a:pt x="809787" y="3556000"/>
                </a:lnTo>
                <a:lnTo>
                  <a:pt x="823890" y="3594100"/>
                </a:lnTo>
                <a:lnTo>
                  <a:pt x="843018" y="3632200"/>
                </a:lnTo>
                <a:lnTo>
                  <a:pt x="897158" y="3683000"/>
                </a:lnTo>
                <a:lnTo>
                  <a:pt x="932580" y="3708400"/>
                </a:lnTo>
                <a:lnTo>
                  <a:pt x="982560" y="3721100"/>
                </a:lnTo>
                <a:lnTo>
                  <a:pt x="1119779" y="3721100"/>
                </a:lnTo>
                <a:lnTo>
                  <a:pt x="1161357" y="3708400"/>
                </a:lnTo>
                <a:lnTo>
                  <a:pt x="1200894" y="3695700"/>
                </a:lnTo>
                <a:lnTo>
                  <a:pt x="1238413" y="3670300"/>
                </a:lnTo>
                <a:lnTo>
                  <a:pt x="1273939" y="3632200"/>
                </a:lnTo>
                <a:lnTo>
                  <a:pt x="1307495" y="3606800"/>
                </a:lnTo>
                <a:lnTo>
                  <a:pt x="1339104" y="3568700"/>
                </a:lnTo>
                <a:lnTo>
                  <a:pt x="1368792" y="3530600"/>
                </a:lnTo>
                <a:lnTo>
                  <a:pt x="1396581" y="3492500"/>
                </a:lnTo>
                <a:lnTo>
                  <a:pt x="1422495" y="3454400"/>
                </a:lnTo>
                <a:lnTo>
                  <a:pt x="1452628" y="3403600"/>
                </a:lnTo>
                <a:lnTo>
                  <a:pt x="1483148" y="3340100"/>
                </a:lnTo>
                <a:lnTo>
                  <a:pt x="1544380" y="3238500"/>
                </a:lnTo>
                <a:lnTo>
                  <a:pt x="1574607" y="3187700"/>
                </a:lnTo>
                <a:lnTo>
                  <a:pt x="1604252" y="3136900"/>
                </a:lnTo>
                <a:lnTo>
                  <a:pt x="1633073" y="3086100"/>
                </a:lnTo>
                <a:lnTo>
                  <a:pt x="1660826" y="3035300"/>
                </a:lnTo>
                <a:lnTo>
                  <a:pt x="1687270" y="2984500"/>
                </a:lnTo>
                <a:lnTo>
                  <a:pt x="1712162" y="2933700"/>
                </a:lnTo>
                <a:lnTo>
                  <a:pt x="1735261" y="2895600"/>
                </a:lnTo>
                <a:lnTo>
                  <a:pt x="1756322" y="2857500"/>
                </a:lnTo>
                <a:lnTo>
                  <a:pt x="1775105" y="2819400"/>
                </a:lnTo>
                <a:lnTo>
                  <a:pt x="1791367" y="2781300"/>
                </a:lnTo>
                <a:lnTo>
                  <a:pt x="1804865" y="2755900"/>
                </a:lnTo>
                <a:lnTo>
                  <a:pt x="1815357" y="2730500"/>
                </a:lnTo>
                <a:lnTo>
                  <a:pt x="1843256" y="2679700"/>
                </a:lnTo>
                <a:lnTo>
                  <a:pt x="1871628" y="2641600"/>
                </a:lnTo>
                <a:lnTo>
                  <a:pt x="1899388" y="2628900"/>
                </a:lnTo>
                <a:lnTo>
                  <a:pt x="1925449" y="2616200"/>
                </a:lnTo>
                <a:lnTo>
                  <a:pt x="2542561" y="2616200"/>
                </a:lnTo>
                <a:lnTo>
                  <a:pt x="2546333" y="2540000"/>
                </a:lnTo>
                <a:lnTo>
                  <a:pt x="2550674" y="2476500"/>
                </a:lnTo>
                <a:lnTo>
                  <a:pt x="2553501" y="2425700"/>
                </a:lnTo>
                <a:lnTo>
                  <a:pt x="2556253" y="2374900"/>
                </a:lnTo>
                <a:lnTo>
                  <a:pt x="2559267" y="2324100"/>
                </a:lnTo>
                <a:lnTo>
                  <a:pt x="2562882" y="2273300"/>
                </a:lnTo>
                <a:lnTo>
                  <a:pt x="2567435" y="2222500"/>
                </a:lnTo>
                <a:lnTo>
                  <a:pt x="2573263" y="2171700"/>
                </a:lnTo>
                <a:lnTo>
                  <a:pt x="2580704" y="2120900"/>
                </a:lnTo>
                <a:lnTo>
                  <a:pt x="2590096" y="2070100"/>
                </a:lnTo>
                <a:lnTo>
                  <a:pt x="2601776" y="2019300"/>
                </a:lnTo>
                <a:lnTo>
                  <a:pt x="2616082" y="1981200"/>
                </a:lnTo>
                <a:lnTo>
                  <a:pt x="2633351" y="1943100"/>
                </a:lnTo>
                <a:lnTo>
                  <a:pt x="2653921" y="1905000"/>
                </a:lnTo>
                <a:lnTo>
                  <a:pt x="2678129" y="1866900"/>
                </a:lnTo>
                <a:lnTo>
                  <a:pt x="2738812" y="1816100"/>
                </a:lnTo>
                <a:lnTo>
                  <a:pt x="2963458" y="1689100"/>
                </a:lnTo>
                <a:lnTo>
                  <a:pt x="3007334" y="1663700"/>
                </a:lnTo>
                <a:lnTo>
                  <a:pt x="3050237" y="1638300"/>
                </a:lnTo>
                <a:lnTo>
                  <a:pt x="3091899" y="1612900"/>
                </a:lnTo>
                <a:lnTo>
                  <a:pt x="3132054" y="1587500"/>
                </a:lnTo>
                <a:lnTo>
                  <a:pt x="3170434" y="1562100"/>
                </a:lnTo>
                <a:lnTo>
                  <a:pt x="3206773" y="1536700"/>
                </a:lnTo>
                <a:lnTo>
                  <a:pt x="3291353" y="1473200"/>
                </a:lnTo>
                <a:lnTo>
                  <a:pt x="3335768" y="1435100"/>
                </a:lnTo>
                <a:lnTo>
                  <a:pt x="3374174" y="1409700"/>
                </a:lnTo>
                <a:lnTo>
                  <a:pt x="3406696" y="1371600"/>
                </a:lnTo>
                <a:lnTo>
                  <a:pt x="3424538" y="1346200"/>
                </a:lnTo>
                <a:lnTo>
                  <a:pt x="1372837" y="1346200"/>
                </a:lnTo>
                <a:lnTo>
                  <a:pt x="1337784" y="1333500"/>
                </a:lnTo>
                <a:lnTo>
                  <a:pt x="1209835" y="1333500"/>
                </a:lnTo>
                <a:lnTo>
                  <a:pt x="1159889" y="1320800"/>
                </a:lnTo>
                <a:lnTo>
                  <a:pt x="1106446" y="1320800"/>
                </a:lnTo>
                <a:lnTo>
                  <a:pt x="1049596" y="1308100"/>
                </a:lnTo>
                <a:lnTo>
                  <a:pt x="989430" y="1295400"/>
                </a:lnTo>
                <a:lnTo>
                  <a:pt x="859511" y="1270000"/>
                </a:lnTo>
                <a:lnTo>
                  <a:pt x="789939" y="1244600"/>
                </a:lnTo>
                <a:lnTo>
                  <a:pt x="717413" y="1231900"/>
                </a:lnTo>
                <a:lnTo>
                  <a:pt x="642023" y="1206500"/>
                </a:lnTo>
                <a:lnTo>
                  <a:pt x="563859" y="1181100"/>
                </a:lnTo>
                <a:lnTo>
                  <a:pt x="483012" y="1143000"/>
                </a:lnTo>
                <a:lnTo>
                  <a:pt x="454747" y="1130300"/>
                </a:lnTo>
                <a:lnTo>
                  <a:pt x="422076" y="1130300"/>
                </a:lnTo>
                <a:lnTo>
                  <a:pt x="385886" y="1117600"/>
                </a:lnTo>
                <a:close/>
              </a:path>
              <a:path w="3485515" h="3721100">
                <a:moveTo>
                  <a:pt x="2542561" y="2616200"/>
                </a:moveTo>
                <a:lnTo>
                  <a:pt x="1948726" y="2616200"/>
                </a:lnTo>
                <a:lnTo>
                  <a:pt x="1968134" y="2641600"/>
                </a:lnTo>
                <a:lnTo>
                  <a:pt x="1982586" y="2667000"/>
                </a:lnTo>
                <a:lnTo>
                  <a:pt x="1990996" y="2692400"/>
                </a:lnTo>
                <a:lnTo>
                  <a:pt x="1992280" y="2743200"/>
                </a:lnTo>
                <a:lnTo>
                  <a:pt x="1990435" y="2768600"/>
                </a:lnTo>
                <a:lnTo>
                  <a:pt x="1987849" y="2794000"/>
                </a:lnTo>
                <a:lnTo>
                  <a:pt x="1981044" y="2882900"/>
                </a:lnTo>
                <a:lnTo>
                  <a:pt x="1977118" y="2933700"/>
                </a:lnTo>
                <a:lnTo>
                  <a:pt x="1973038" y="2997200"/>
                </a:lnTo>
                <a:lnTo>
                  <a:pt x="1968952" y="3048000"/>
                </a:lnTo>
                <a:lnTo>
                  <a:pt x="1965006" y="3111500"/>
                </a:lnTo>
                <a:lnTo>
                  <a:pt x="1961347" y="3162300"/>
                </a:lnTo>
                <a:lnTo>
                  <a:pt x="1958121" y="3225800"/>
                </a:lnTo>
                <a:lnTo>
                  <a:pt x="1955476" y="3276600"/>
                </a:lnTo>
                <a:lnTo>
                  <a:pt x="1953558" y="3327400"/>
                </a:lnTo>
                <a:lnTo>
                  <a:pt x="1952514" y="3378200"/>
                </a:lnTo>
                <a:lnTo>
                  <a:pt x="1952491" y="3429000"/>
                </a:lnTo>
                <a:lnTo>
                  <a:pt x="1957637" y="3479800"/>
                </a:lnTo>
                <a:lnTo>
                  <a:pt x="1970632" y="3530600"/>
                </a:lnTo>
                <a:lnTo>
                  <a:pt x="1990526" y="3581400"/>
                </a:lnTo>
                <a:lnTo>
                  <a:pt x="2016371" y="3619500"/>
                </a:lnTo>
                <a:lnTo>
                  <a:pt x="2047217" y="3644900"/>
                </a:lnTo>
                <a:lnTo>
                  <a:pt x="2082118" y="3670300"/>
                </a:lnTo>
                <a:lnTo>
                  <a:pt x="2120123" y="3683000"/>
                </a:lnTo>
                <a:lnTo>
                  <a:pt x="2160284" y="3695700"/>
                </a:lnTo>
                <a:lnTo>
                  <a:pt x="2255478" y="3695700"/>
                </a:lnTo>
                <a:lnTo>
                  <a:pt x="2301785" y="3683000"/>
                </a:lnTo>
                <a:lnTo>
                  <a:pt x="2341220" y="3670300"/>
                </a:lnTo>
                <a:lnTo>
                  <a:pt x="2402062" y="3644900"/>
                </a:lnTo>
                <a:lnTo>
                  <a:pt x="2443178" y="3581400"/>
                </a:lnTo>
                <a:lnTo>
                  <a:pt x="2457956" y="3543300"/>
                </a:lnTo>
                <a:lnTo>
                  <a:pt x="2469743" y="3505200"/>
                </a:lnTo>
                <a:lnTo>
                  <a:pt x="2479186" y="3467100"/>
                </a:lnTo>
                <a:lnTo>
                  <a:pt x="2486932" y="3416300"/>
                </a:lnTo>
                <a:lnTo>
                  <a:pt x="2493627" y="3365500"/>
                </a:lnTo>
                <a:lnTo>
                  <a:pt x="2499918" y="3302000"/>
                </a:lnTo>
                <a:lnTo>
                  <a:pt x="2506452" y="3238500"/>
                </a:lnTo>
                <a:lnTo>
                  <a:pt x="2510596" y="3187700"/>
                </a:lnTo>
                <a:lnTo>
                  <a:pt x="2514199" y="3149600"/>
                </a:lnTo>
                <a:lnTo>
                  <a:pt x="2517347" y="3111500"/>
                </a:lnTo>
                <a:lnTo>
                  <a:pt x="2520126" y="3060700"/>
                </a:lnTo>
                <a:lnTo>
                  <a:pt x="2522619" y="3022600"/>
                </a:lnTo>
                <a:lnTo>
                  <a:pt x="2524913" y="2984500"/>
                </a:lnTo>
                <a:lnTo>
                  <a:pt x="2527094" y="2933700"/>
                </a:lnTo>
                <a:lnTo>
                  <a:pt x="2529245" y="2882900"/>
                </a:lnTo>
                <a:lnTo>
                  <a:pt x="2531454" y="2832100"/>
                </a:lnTo>
                <a:lnTo>
                  <a:pt x="2533804" y="2781300"/>
                </a:lnTo>
                <a:lnTo>
                  <a:pt x="2536382" y="2730500"/>
                </a:lnTo>
                <a:lnTo>
                  <a:pt x="2539273" y="2667000"/>
                </a:lnTo>
                <a:lnTo>
                  <a:pt x="2542561" y="2616200"/>
                </a:lnTo>
                <a:close/>
              </a:path>
              <a:path w="3485515" h="3721100">
                <a:moveTo>
                  <a:pt x="1987835" y="0"/>
                </a:moveTo>
                <a:lnTo>
                  <a:pt x="1916034" y="0"/>
                </a:lnTo>
                <a:lnTo>
                  <a:pt x="1708747" y="63500"/>
                </a:lnTo>
                <a:lnTo>
                  <a:pt x="1670014" y="88900"/>
                </a:lnTo>
                <a:lnTo>
                  <a:pt x="1632799" y="114300"/>
                </a:lnTo>
                <a:lnTo>
                  <a:pt x="1597366" y="152400"/>
                </a:lnTo>
                <a:lnTo>
                  <a:pt x="1563975" y="177800"/>
                </a:lnTo>
                <a:lnTo>
                  <a:pt x="1532887" y="215900"/>
                </a:lnTo>
                <a:lnTo>
                  <a:pt x="1504366" y="254000"/>
                </a:lnTo>
                <a:lnTo>
                  <a:pt x="1478672" y="292100"/>
                </a:lnTo>
                <a:lnTo>
                  <a:pt x="1456067" y="330200"/>
                </a:lnTo>
                <a:lnTo>
                  <a:pt x="1436813" y="368300"/>
                </a:lnTo>
                <a:lnTo>
                  <a:pt x="1421172" y="406400"/>
                </a:lnTo>
                <a:lnTo>
                  <a:pt x="1409406" y="457200"/>
                </a:lnTo>
                <a:lnTo>
                  <a:pt x="1401775" y="495300"/>
                </a:lnTo>
                <a:lnTo>
                  <a:pt x="1398543" y="546100"/>
                </a:lnTo>
                <a:lnTo>
                  <a:pt x="1399655" y="596900"/>
                </a:lnTo>
                <a:lnTo>
                  <a:pt x="1405310" y="647700"/>
                </a:lnTo>
                <a:lnTo>
                  <a:pt x="1415298" y="698500"/>
                </a:lnTo>
                <a:lnTo>
                  <a:pt x="1429411" y="736600"/>
                </a:lnTo>
                <a:lnTo>
                  <a:pt x="1447440" y="787400"/>
                </a:lnTo>
                <a:lnTo>
                  <a:pt x="1469175" y="825500"/>
                </a:lnTo>
                <a:lnTo>
                  <a:pt x="1494406" y="863600"/>
                </a:lnTo>
                <a:lnTo>
                  <a:pt x="1522926" y="901700"/>
                </a:lnTo>
                <a:lnTo>
                  <a:pt x="1569990" y="977900"/>
                </a:lnTo>
                <a:lnTo>
                  <a:pt x="1605978" y="1041400"/>
                </a:lnTo>
                <a:lnTo>
                  <a:pt x="1631680" y="1092200"/>
                </a:lnTo>
                <a:lnTo>
                  <a:pt x="1647889" y="1143000"/>
                </a:lnTo>
                <a:lnTo>
                  <a:pt x="1655394" y="1181100"/>
                </a:lnTo>
                <a:lnTo>
                  <a:pt x="1654988" y="1219200"/>
                </a:lnTo>
                <a:lnTo>
                  <a:pt x="1633602" y="1270000"/>
                </a:lnTo>
                <a:lnTo>
                  <a:pt x="1590060" y="1295400"/>
                </a:lnTo>
                <a:lnTo>
                  <a:pt x="1530688" y="1320800"/>
                </a:lnTo>
                <a:lnTo>
                  <a:pt x="1497044" y="1333500"/>
                </a:lnTo>
                <a:lnTo>
                  <a:pt x="1403939" y="1333500"/>
                </a:lnTo>
                <a:lnTo>
                  <a:pt x="1372837" y="1346200"/>
                </a:lnTo>
                <a:lnTo>
                  <a:pt x="3424538" y="1346200"/>
                </a:lnTo>
                <a:lnTo>
                  <a:pt x="3433459" y="1333500"/>
                </a:lnTo>
                <a:lnTo>
                  <a:pt x="3454586" y="1295400"/>
                </a:lnTo>
                <a:lnTo>
                  <a:pt x="3470202" y="1257300"/>
                </a:lnTo>
                <a:lnTo>
                  <a:pt x="3472759" y="1244600"/>
                </a:lnTo>
                <a:lnTo>
                  <a:pt x="2439816" y="1244600"/>
                </a:lnTo>
                <a:lnTo>
                  <a:pt x="2400219" y="1231900"/>
                </a:lnTo>
                <a:lnTo>
                  <a:pt x="2369345" y="1219200"/>
                </a:lnTo>
                <a:lnTo>
                  <a:pt x="2346943" y="1206500"/>
                </a:lnTo>
                <a:lnTo>
                  <a:pt x="2332766" y="1181100"/>
                </a:lnTo>
                <a:lnTo>
                  <a:pt x="2326565" y="1155700"/>
                </a:lnTo>
                <a:lnTo>
                  <a:pt x="2328090" y="1117600"/>
                </a:lnTo>
                <a:lnTo>
                  <a:pt x="2337095" y="1079500"/>
                </a:lnTo>
                <a:lnTo>
                  <a:pt x="2353328" y="1028700"/>
                </a:lnTo>
                <a:lnTo>
                  <a:pt x="2376543" y="965200"/>
                </a:lnTo>
                <a:lnTo>
                  <a:pt x="2406491" y="901700"/>
                </a:lnTo>
                <a:lnTo>
                  <a:pt x="2431348" y="850900"/>
                </a:lnTo>
                <a:lnTo>
                  <a:pt x="2451278" y="800100"/>
                </a:lnTo>
                <a:lnTo>
                  <a:pt x="2466788" y="749300"/>
                </a:lnTo>
                <a:lnTo>
                  <a:pt x="2478382" y="711200"/>
                </a:lnTo>
                <a:lnTo>
                  <a:pt x="2486568" y="673100"/>
                </a:lnTo>
                <a:lnTo>
                  <a:pt x="2491851" y="635000"/>
                </a:lnTo>
                <a:lnTo>
                  <a:pt x="2494738" y="584200"/>
                </a:lnTo>
                <a:lnTo>
                  <a:pt x="2495734" y="546100"/>
                </a:lnTo>
                <a:lnTo>
                  <a:pt x="2494105" y="495300"/>
                </a:lnTo>
                <a:lnTo>
                  <a:pt x="2488747" y="444500"/>
                </a:lnTo>
                <a:lnTo>
                  <a:pt x="2479773" y="393700"/>
                </a:lnTo>
                <a:lnTo>
                  <a:pt x="2467296" y="355600"/>
                </a:lnTo>
                <a:lnTo>
                  <a:pt x="2451427" y="304800"/>
                </a:lnTo>
                <a:lnTo>
                  <a:pt x="2432281" y="266700"/>
                </a:lnTo>
                <a:lnTo>
                  <a:pt x="2409969" y="228600"/>
                </a:lnTo>
                <a:lnTo>
                  <a:pt x="2384604" y="190500"/>
                </a:lnTo>
                <a:lnTo>
                  <a:pt x="2325166" y="139700"/>
                </a:lnTo>
                <a:lnTo>
                  <a:pt x="2291319" y="101600"/>
                </a:lnTo>
                <a:lnTo>
                  <a:pt x="2254869" y="76200"/>
                </a:lnTo>
                <a:lnTo>
                  <a:pt x="2215930" y="63500"/>
                </a:lnTo>
                <a:lnTo>
                  <a:pt x="2174614" y="38100"/>
                </a:lnTo>
                <a:lnTo>
                  <a:pt x="2131034" y="25400"/>
                </a:lnTo>
                <a:lnTo>
                  <a:pt x="2085302" y="12700"/>
                </a:lnTo>
                <a:lnTo>
                  <a:pt x="2037532" y="12700"/>
                </a:lnTo>
                <a:lnTo>
                  <a:pt x="1987835" y="0"/>
                </a:lnTo>
                <a:close/>
              </a:path>
              <a:path w="3485515" h="3721100">
                <a:moveTo>
                  <a:pt x="3285907" y="914400"/>
                </a:moveTo>
                <a:lnTo>
                  <a:pt x="3239695" y="927100"/>
                </a:lnTo>
                <a:lnTo>
                  <a:pt x="3188343" y="939800"/>
                </a:lnTo>
                <a:lnTo>
                  <a:pt x="3131762" y="965200"/>
                </a:lnTo>
                <a:lnTo>
                  <a:pt x="3069863" y="990600"/>
                </a:lnTo>
                <a:lnTo>
                  <a:pt x="2769905" y="1143000"/>
                </a:lnTo>
                <a:lnTo>
                  <a:pt x="2575717" y="1219200"/>
                </a:lnTo>
                <a:lnTo>
                  <a:pt x="2471089" y="1244600"/>
                </a:lnTo>
                <a:lnTo>
                  <a:pt x="3472759" y="1244600"/>
                </a:lnTo>
                <a:lnTo>
                  <a:pt x="3480431" y="1206500"/>
                </a:lnTo>
                <a:lnTo>
                  <a:pt x="3485399" y="1168400"/>
                </a:lnTo>
                <a:lnTo>
                  <a:pt x="3485229" y="1117600"/>
                </a:lnTo>
                <a:lnTo>
                  <a:pt x="3481264" y="1079500"/>
                </a:lnTo>
                <a:lnTo>
                  <a:pt x="3460233" y="1016000"/>
                </a:lnTo>
                <a:lnTo>
                  <a:pt x="3421138" y="965200"/>
                </a:lnTo>
                <a:lnTo>
                  <a:pt x="3394595" y="952500"/>
                </a:lnTo>
                <a:lnTo>
                  <a:pt x="3363268" y="927100"/>
                </a:lnTo>
                <a:lnTo>
                  <a:pt x="3327068" y="927100"/>
                </a:lnTo>
                <a:lnTo>
                  <a:pt x="3285907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5</a:t>
            </a: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692003" cy="7559929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3822010" y="678490"/>
            <a:ext cx="3484625" cy="3700907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  <a:gd name="connsiteX13" fmla="*/ 0 w 0"/>
              <a:gd name="connsiteY13" fmla="*/ 0 w 0"/>
              <a:gd name="connsiteX14" fmla="*/ 0 w 0"/>
              <a:gd name="connsiteY14" fmla="*/ 0 w 0"/>
              <a:gd name="connsiteX15" fmla="*/ 0 w 0"/>
              <a:gd name="connsiteY15" fmla="*/ 0 w 0"/>
              <a:gd name="connsiteX16" fmla="*/ 0 w 0"/>
              <a:gd name="connsiteY16" fmla="*/ 0 w 0"/>
              <a:gd name="connsiteX17" fmla="*/ 0 w 0"/>
              <a:gd name="connsiteY17" fmla="*/ 0 w 0"/>
              <a:gd name="connsiteX18" fmla="*/ 0 w 0"/>
              <a:gd name="connsiteY18" fmla="*/ 0 w 0"/>
              <a:gd name="connsiteX19" fmla="*/ 0 w 0"/>
              <a:gd name="connsiteY19" fmla="*/ 0 w 0"/>
              <a:gd name="connsiteX20" fmla="*/ 0 w 0"/>
              <a:gd name="connsiteY20" fmla="*/ 0 w 0"/>
              <a:gd name="connsiteX21" fmla="*/ 0 w 0"/>
              <a:gd name="connsiteY21" fmla="*/ 0 w 0"/>
              <a:gd name="connsiteX22" fmla="*/ 0 w 0"/>
              <a:gd name="connsiteY22" fmla="*/ 0 w 0"/>
              <a:gd name="connsiteX23" fmla="*/ 0 w 0"/>
              <a:gd name="connsiteY23" fmla="*/ 0 w 0"/>
              <a:gd name="connsiteX24" fmla="*/ 0 w 0"/>
              <a:gd name="connsiteY24" fmla="*/ 0 w 0"/>
              <a:gd name="connsiteX25" fmla="*/ 0 w 0"/>
              <a:gd name="connsiteY25" fmla="*/ 0 w 0"/>
              <a:gd name="connsiteX26" fmla="*/ 0 w 0"/>
              <a:gd name="connsiteY2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4625" h="3700907">
                <a:moveTo>
                  <a:pt x="1398017" y="541909"/>
                </a:moveTo>
                <a:cubicBezTo>
                  <a:pt x="1394715" y="679704"/>
                  <a:pt x="1442086" y="805688"/>
                  <a:pt x="1522350" y="903859"/>
                </a:cubicBezTo>
                <a:cubicBezTo>
                  <a:pt x="1751458" y="1238250"/>
                  <a:pt x="1646302" y="1288923"/>
                  <a:pt x="1496442" y="1328673"/>
                </a:cubicBezTo>
                <a:cubicBezTo>
                  <a:pt x="1442086" y="1343532"/>
                  <a:pt x="1057530" y="1371092"/>
                  <a:pt x="482473" y="1142746"/>
                </a:cubicBezTo>
                <a:cubicBezTo>
                  <a:pt x="353569" y="1091438"/>
                  <a:pt x="26162" y="1086612"/>
                  <a:pt x="0" y="1370329"/>
                </a:cubicBezTo>
                <a:cubicBezTo>
                  <a:pt x="-18923" y="1583817"/>
                  <a:pt x="170561" y="1709928"/>
                  <a:pt x="329693" y="1762887"/>
                </a:cubicBezTo>
                <a:cubicBezTo>
                  <a:pt x="433452" y="1797938"/>
                  <a:pt x="886842" y="1947418"/>
                  <a:pt x="1229487" y="2018664"/>
                </a:cubicBezTo>
                <a:cubicBezTo>
                  <a:pt x="1400430" y="2054098"/>
                  <a:pt x="1402208" y="2250059"/>
                  <a:pt x="1350011" y="2351405"/>
                </a:cubicBezTo>
                <a:cubicBezTo>
                  <a:pt x="1199262" y="2642235"/>
                  <a:pt x="989712" y="2953131"/>
                  <a:pt x="874777" y="3144520"/>
                </a:cubicBezTo>
                <a:cubicBezTo>
                  <a:pt x="765176" y="3327146"/>
                  <a:pt x="753238" y="3629787"/>
                  <a:pt x="932054" y="3700907"/>
                </a:cubicBezTo>
                <a:cubicBezTo>
                  <a:pt x="1153288" y="3789426"/>
                  <a:pt x="1313689" y="3633343"/>
                  <a:pt x="1421893" y="3448431"/>
                </a:cubicBezTo>
                <a:cubicBezTo>
                  <a:pt x="1581151" y="3176777"/>
                  <a:pt x="1767206" y="2838450"/>
                  <a:pt x="1814831" y="2732278"/>
                </a:cubicBezTo>
                <a:cubicBezTo>
                  <a:pt x="1896619" y="2547874"/>
                  <a:pt x="1999616" y="2606166"/>
                  <a:pt x="1991742" y="2736723"/>
                </a:cubicBezTo>
                <a:cubicBezTo>
                  <a:pt x="1985011" y="2835910"/>
                  <a:pt x="1949450" y="3238500"/>
                  <a:pt x="1951863" y="3422650"/>
                </a:cubicBezTo>
                <a:cubicBezTo>
                  <a:pt x="1954658" y="3603117"/>
                  <a:pt x="2076070" y="3697986"/>
                  <a:pt x="2201037" y="3696462"/>
                </a:cubicBezTo>
                <a:cubicBezTo>
                  <a:pt x="2470786" y="3694176"/>
                  <a:pt x="2473834" y="3545840"/>
                  <a:pt x="2505838" y="3233674"/>
                </a:cubicBezTo>
                <a:cubicBezTo>
                  <a:pt x="2528063" y="3021203"/>
                  <a:pt x="2526793" y="2833370"/>
                  <a:pt x="2550034" y="2472817"/>
                </a:cubicBezTo>
                <a:cubicBezTo>
                  <a:pt x="2565020" y="2235581"/>
                  <a:pt x="2564385" y="1916049"/>
                  <a:pt x="2738248" y="1814195"/>
                </a:cubicBezTo>
                <a:cubicBezTo>
                  <a:pt x="2916175" y="1709928"/>
                  <a:pt x="3109088" y="1603120"/>
                  <a:pt x="3240279" y="1511681"/>
                </a:cubicBezTo>
                <a:cubicBezTo>
                  <a:pt x="3419095" y="1387220"/>
                  <a:pt x="3493644" y="1282064"/>
                  <a:pt x="3484627" y="1117473"/>
                </a:cubicBezTo>
                <a:cubicBezTo>
                  <a:pt x="3476752" y="969518"/>
                  <a:pt x="3349118" y="828167"/>
                  <a:pt x="3069337" y="990600"/>
                </a:cubicBezTo>
                <a:cubicBezTo>
                  <a:pt x="2591563" y="1265301"/>
                  <a:pt x="2439289" y="1240790"/>
                  <a:pt x="2439289" y="1240790"/>
                </a:cubicBezTo>
                <a:cubicBezTo>
                  <a:pt x="2292478" y="1229613"/>
                  <a:pt x="2295145" y="1126617"/>
                  <a:pt x="2405888" y="902462"/>
                </a:cubicBezTo>
                <a:cubicBezTo>
                  <a:pt x="2479168" y="748411"/>
                  <a:pt x="2494535" y="667893"/>
                  <a:pt x="2495170" y="539242"/>
                </a:cubicBezTo>
                <a:cubicBezTo>
                  <a:pt x="2496821" y="228853"/>
                  <a:pt x="2290954" y="21971"/>
                  <a:pt x="1987297" y="762"/>
                </a:cubicBezTo>
                <a:cubicBezTo>
                  <a:pt x="1977391" y="381"/>
                  <a:pt x="1967611" y="0"/>
                  <a:pt x="1957833" y="0"/>
                </a:cubicBezTo>
                <a:cubicBezTo>
                  <a:pt x="1690244" y="0"/>
                  <a:pt x="1403986" y="249047"/>
                  <a:pt x="1398017" y="541909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11500"/>
              </a:lnSpc>
            </a:pPr>
            <a:r>
              <a:rPr lang="en-US" altLang="ko-KR" sz="9000" b="1" dirty="0">
                <a:solidFill>
                  <a:srgbClr val="127BC8"/>
                </a:solidFill>
              </a:rPr>
              <a:t>5</a:t>
            </a:r>
          </a:p>
        </p:txBody>
      </p:sp>
      <p:sp>
        <p:nvSpPr>
          <p:cNvPr id="21" name="object 2"/>
          <p:cNvSpPr txBox="1"/>
          <p:nvPr/>
        </p:nvSpPr>
        <p:spPr>
          <a:xfrm>
            <a:off x="3514419" y="4743499"/>
            <a:ext cx="36635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 err="1">
                <a:solidFill>
                  <a:srgbClr val="FFFFFF"/>
                </a:solidFill>
                <a:latin typeface="Malgun Gothic"/>
                <a:cs typeface="Malgun Gothic"/>
              </a:rPr>
              <a:t>아동학대의</a:t>
            </a:r>
            <a:r>
              <a:rPr lang="en-US" sz="3000" b="1" spc="-48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lang="ko-KR" altLang="en-US" sz="3000" b="1" spc="-484" dirty="0">
                <a:solidFill>
                  <a:srgbClr val="FFFFFF"/>
                </a:solidFill>
                <a:latin typeface="Malgun Gothic"/>
                <a:cs typeface="Malgun Gothic"/>
              </a:rPr>
              <a:t>발견 및 신고</a:t>
            </a:r>
            <a:endParaRPr sz="3000" dirty="0">
              <a:latin typeface="Malgun Gothic"/>
              <a:cs typeface="Malgun Gothic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6849687"/>
            <a:ext cx="1785679" cy="4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91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3405" y="2113407"/>
            <a:ext cx="7869555" cy="3369310"/>
          </a:xfrm>
          <a:custGeom>
            <a:avLst/>
            <a:gdLst/>
            <a:ahLst/>
            <a:cxnLst/>
            <a:rect l="l" t="t" r="r" b="b"/>
            <a:pathLst>
              <a:path w="7869555" h="3369310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3214598"/>
                </a:lnTo>
                <a:lnTo>
                  <a:pt x="6933" y="3261684"/>
                </a:lnTo>
                <a:lnTo>
                  <a:pt x="21329" y="3297807"/>
                </a:lnTo>
                <a:lnTo>
                  <a:pt x="48163" y="3332617"/>
                </a:lnTo>
                <a:lnTo>
                  <a:pt x="91297" y="3358838"/>
                </a:lnTo>
                <a:lnTo>
                  <a:pt x="154597" y="3369195"/>
                </a:lnTo>
                <a:lnTo>
                  <a:pt x="7714602" y="3369195"/>
                </a:lnTo>
                <a:lnTo>
                  <a:pt x="7761682" y="3362261"/>
                </a:lnTo>
                <a:lnTo>
                  <a:pt x="7797806" y="3347866"/>
                </a:lnTo>
                <a:lnTo>
                  <a:pt x="7832618" y="3321032"/>
                </a:lnTo>
                <a:lnTo>
                  <a:pt x="7858841" y="3277897"/>
                </a:lnTo>
                <a:lnTo>
                  <a:pt x="7869199" y="3214598"/>
                </a:lnTo>
                <a:lnTo>
                  <a:pt x="7869199" y="154597"/>
                </a:lnTo>
                <a:lnTo>
                  <a:pt x="7862257" y="107517"/>
                </a:lnTo>
                <a:lnTo>
                  <a:pt x="7847860" y="71393"/>
                </a:lnTo>
                <a:lnTo>
                  <a:pt x="7821027" y="36581"/>
                </a:lnTo>
                <a:lnTo>
                  <a:pt x="7777896" y="10358"/>
                </a:lnTo>
                <a:lnTo>
                  <a:pt x="7714602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73194" y="1270597"/>
            <a:ext cx="193802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발견하기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20" dirty="0">
                <a:solidFill>
                  <a:srgbClr val="6D6E71"/>
                </a:solidFill>
                <a:latin typeface="Malgun Gothic"/>
                <a:cs typeface="Malgun Gothic"/>
              </a:rPr>
              <a:t>관련</a:t>
            </a:r>
            <a:r>
              <a:rPr sz="1400" b="1" spc="-250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벌칙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5233" y="11"/>
            <a:ext cx="3327185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3" y="11"/>
            <a:ext cx="3321363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229" name="object 229"/>
          <p:cNvSpPr/>
          <p:nvPr/>
        </p:nvSpPr>
        <p:spPr>
          <a:xfrm>
            <a:off x="4245470" y="2796806"/>
            <a:ext cx="2160003" cy="1511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797230" y="2794990"/>
            <a:ext cx="2160003" cy="1512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93697" y="2796806"/>
            <a:ext cx="2159990" cy="1511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1680997" y="4396041"/>
            <a:ext cx="212852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19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넘어져서 </a:t>
            </a:r>
            <a:r>
              <a:rPr sz="1400" spc="-19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생기기 어려운</a:t>
            </a:r>
            <a:r>
              <a:rPr sz="1400" spc="-24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 </a:t>
            </a:r>
            <a:r>
              <a:rPr sz="1400" spc="-204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부분의  </a:t>
            </a:r>
            <a:r>
              <a:rPr sz="1400" spc="-16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상처, </a:t>
            </a:r>
            <a:r>
              <a:rPr sz="1400" spc="-19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할퀴거나 </a:t>
            </a:r>
            <a:r>
              <a:rPr sz="1400" spc="-19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손으로 </a:t>
            </a:r>
            <a:r>
              <a:rPr sz="1400" spc="-18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맞은 </a:t>
            </a:r>
            <a:r>
              <a:rPr sz="1400" spc="-16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것  </a:t>
            </a:r>
            <a:r>
              <a:rPr sz="1400" spc="-18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같은 </a:t>
            </a:r>
            <a:r>
              <a:rPr sz="1400" spc="-204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자국</a:t>
            </a:r>
            <a:endParaRPr sz="1400" dirty="0">
              <a:latin typeface="Gadugi" panose="020B0502040204020203" pitchFamily="34" charset="0"/>
              <a:ea typeface="Gadugi" panose="020B0502040204020203" pitchFamily="34" charset="0"/>
              <a:cs typeface="Gulim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4229252" y="4396219"/>
            <a:ext cx="19761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18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체벌 </a:t>
            </a:r>
            <a:r>
              <a:rPr sz="1400" spc="-19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도구가 그대로</a:t>
            </a:r>
            <a:r>
              <a:rPr sz="1400" spc="-25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 </a:t>
            </a:r>
            <a:r>
              <a:rPr sz="1400" spc="-204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드러나는  상처</a:t>
            </a:r>
            <a:endParaRPr sz="1400">
              <a:latin typeface="Gadugi" panose="020B0502040204020203" pitchFamily="34" charset="0"/>
              <a:ea typeface="Gadugi" panose="020B0502040204020203" pitchFamily="34" charset="0"/>
              <a:cs typeface="Gulim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6757454" y="4396219"/>
            <a:ext cx="2251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204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대부분의 </a:t>
            </a:r>
            <a:r>
              <a:rPr sz="1400" spc="-19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화상 </a:t>
            </a:r>
            <a:r>
              <a:rPr sz="1400" spc="-20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자국은</a:t>
            </a:r>
            <a:r>
              <a:rPr sz="1400" spc="-29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 </a:t>
            </a:r>
            <a:r>
              <a:rPr sz="1400" spc="-22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아동학대와  </a:t>
            </a:r>
            <a:r>
              <a:rPr sz="1400" spc="-19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연관될 </a:t>
            </a:r>
            <a:r>
              <a:rPr sz="1400" spc="-19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가능성이 높으므로 </a:t>
            </a:r>
            <a:r>
              <a:rPr sz="1400" spc="-204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주의  </a:t>
            </a:r>
            <a:r>
              <a:rPr sz="1400" spc="-18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깊게 </a:t>
            </a:r>
            <a:r>
              <a:rPr sz="1400" spc="-18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관찰함.</a:t>
            </a:r>
            <a:endParaRPr sz="1400">
              <a:latin typeface="Gadugi" panose="020B0502040204020203" pitchFamily="34" charset="0"/>
              <a:ea typeface="Gadugi" panose="020B0502040204020203" pitchFamily="34" charset="0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6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(뜨거운 </a:t>
            </a:r>
            <a:r>
              <a:rPr sz="1400" spc="-14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물, </a:t>
            </a:r>
            <a:r>
              <a:rPr sz="1400" spc="-19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다리미 </a:t>
            </a:r>
            <a:r>
              <a:rPr sz="1400" spc="-18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자국</a:t>
            </a:r>
            <a:r>
              <a:rPr sz="1400" spc="-24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등)</a:t>
            </a:r>
            <a:endParaRPr sz="1400">
              <a:latin typeface="Gadugi" panose="020B0502040204020203" pitchFamily="34" charset="0"/>
              <a:ea typeface="Gadugi" panose="020B0502040204020203" pitchFamily="34" charset="0"/>
              <a:cs typeface="Gulim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101301" y="6201798"/>
            <a:ext cx="4982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45" dirty="0">
                <a:solidFill>
                  <a:srgbClr val="ED1A3A"/>
                </a:solidFill>
                <a:latin typeface="Malgun Gothic"/>
                <a:cs typeface="Malgun Gothic"/>
              </a:rPr>
              <a:t>상처</a:t>
            </a:r>
            <a:r>
              <a:rPr sz="2000" spc="-245" dirty="0">
                <a:solidFill>
                  <a:srgbClr val="231F20"/>
                </a:solidFill>
                <a:latin typeface="Gulim"/>
                <a:cs typeface="Gulim"/>
              </a:rPr>
              <a:t>에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spc="-229" dirty="0">
                <a:solidFill>
                  <a:srgbClr val="231F20"/>
                </a:solidFill>
                <a:latin typeface="Gulim"/>
                <a:cs typeface="Gulim"/>
              </a:rPr>
              <a:t>대한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보호자의</a:t>
            </a:r>
            <a:r>
              <a:rPr sz="2000" b="1" spc="-36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000" b="1" spc="-245" dirty="0">
                <a:solidFill>
                  <a:srgbClr val="ED1A3A"/>
                </a:solidFill>
                <a:latin typeface="Malgun Gothic"/>
                <a:cs typeface="Malgun Gothic"/>
              </a:rPr>
              <a:t>설명</a:t>
            </a:r>
            <a:r>
              <a:rPr sz="2000" spc="-245" dirty="0">
                <a:solidFill>
                  <a:srgbClr val="231F20"/>
                </a:solidFill>
                <a:latin typeface="Gulim"/>
                <a:cs typeface="Gulim"/>
              </a:rPr>
              <a:t>이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b="1" spc="-260" dirty="0">
                <a:solidFill>
                  <a:srgbClr val="ED1A3A"/>
                </a:solidFill>
                <a:latin typeface="Malgun Gothic"/>
                <a:cs typeface="Malgun Gothic"/>
              </a:rPr>
              <a:t>일치</a:t>
            </a:r>
            <a:r>
              <a:rPr sz="2000" spc="-260" dirty="0">
                <a:solidFill>
                  <a:srgbClr val="231F20"/>
                </a:solidFill>
                <a:latin typeface="Gulim"/>
                <a:cs typeface="Gulim"/>
              </a:rPr>
              <a:t>하는지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spc="-245" dirty="0">
                <a:solidFill>
                  <a:srgbClr val="231F20"/>
                </a:solidFill>
                <a:latin typeface="Gulim"/>
                <a:cs typeface="Gulim"/>
              </a:rPr>
              <a:t>확인할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spc="-180" dirty="0">
                <a:solidFill>
                  <a:srgbClr val="231F20"/>
                </a:solidFill>
                <a:latin typeface="Gulim"/>
                <a:cs typeface="Gulim"/>
              </a:rPr>
              <a:t>것</a:t>
            </a:r>
            <a:endParaRPr sz="2000">
              <a:latin typeface="Gulim"/>
              <a:cs typeface="Gulim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430003" y="6025878"/>
            <a:ext cx="516828" cy="7765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1513700" y="2268016"/>
            <a:ext cx="7625715" cy="360045"/>
          </a:xfrm>
          <a:prstGeom prst="rect">
            <a:avLst/>
          </a:prstGeom>
          <a:solidFill>
            <a:srgbClr val="189CB1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신체학대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9198012" y="3877907"/>
            <a:ext cx="953985" cy="2816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2004" y="5473522"/>
            <a:ext cx="702216" cy="1521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1" name="그림 2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72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73194" y="1270597"/>
            <a:ext cx="193802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발견하기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정서학대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5233" y="11"/>
            <a:ext cx="3327185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4" y="11"/>
            <a:ext cx="3429452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228" name="object 228"/>
          <p:cNvSpPr/>
          <p:nvPr/>
        </p:nvSpPr>
        <p:spPr>
          <a:xfrm>
            <a:off x="565401" y="2185403"/>
            <a:ext cx="4989195" cy="1353820"/>
          </a:xfrm>
          <a:custGeom>
            <a:avLst/>
            <a:gdLst/>
            <a:ahLst/>
            <a:cxnLst/>
            <a:rect l="l" t="t" r="r" b="b"/>
            <a:pathLst>
              <a:path w="4989195" h="1353820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98600"/>
                </a:lnTo>
                <a:lnTo>
                  <a:pt x="6942" y="1245680"/>
                </a:lnTo>
                <a:lnTo>
                  <a:pt x="21339" y="1281804"/>
                </a:lnTo>
                <a:lnTo>
                  <a:pt x="48171" y="1316616"/>
                </a:lnTo>
                <a:lnTo>
                  <a:pt x="91303" y="1342839"/>
                </a:lnTo>
                <a:lnTo>
                  <a:pt x="154597" y="1353197"/>
                </a:lnTo>
                <a:lnTo>
                  <a:pt x="4834597" y="1353197"/>
                </a:lnTo>
                <a:lnTo>
                  <a:pt x="4881683" y="1346258"/>
                </a:lnTo>
                <a:lnTo>
                  <a:pt x="4917806" y="1331863"/>
                </a:lnTo>
                <a:lnTo>
                  <a:pt x="4952616" y="1305031"/>
                </a:lnTo>
                <a:lnTo>
                  <a:pt x="4978837" y="1261899"/>
                </a:lnTo>
                <a:lnTo>
                  <a:pt x="4989195" y="1198600"/>
                </a:lnTo>
                <a:lnTo>
                  <a:pt x="4989195" y="154597"/>
                </a:lnTo>
                <a:lnTo>
                  <a:pt x="4982261" y="107517"/>
                </a:lnTo>
                <a:lnTo>
                  <a:pt x="4967865" y="71393"/>
                </a:lnTo>
                <a:lnTo>
                  <a:pt x="4941031" y="36581"/>
                </a:lnTo>
                <a:lnTo>
                  <a:pt x="4897897" y="10358"/>
                </a:lnTo>
                <a:lnTo>
                  <a:pt x="4834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5401" y="4582693"/>
            <a:ext cx="4989195" cy="1641475"/>
          </a:xfrm>
          <a:custGeom>
            <a:avLst/>
            <a:gdLst/>
            <a:ahLst/>
            <a:cxnLst/>
            <a:rect l="l" t="t" r="r" b="b"/>
            <a:pathLst>
              <a:path w="4989195" h="164147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486598"/>
                </a:lnTo>
                <a:lnTo>
                  <a:pt x="6942" y="1533683"/>
                </a:lnTo>
                <a:lnTo>
                  <a:pt x="21339" y="1569807"/>
                </a:lnTo>
                <a:lnTo>
                  <a:pt x="48171" y="1604617"/>
                </a:lnTo>
                <a:lnTo>
                  <a:pt x="91303" y="1630838"/>
                </a:lnTo>
                <a:lnTo>
                  <a:pt x="154597" y="1641195"/>
                </a:lnTo>
                <a:lnTo>
                  <a:pt x="4834597" y="1641195"/>
                </a:lnTo>
                <a:lnTo>
                  <a:pt x="4881683" y="1634261"/>
                </a:lnTo>
                <a:lnTo>
                  <a:pt x="4917806" y="1619865"/>
                </a:lnTo>
                <a:lnTo>
                  <a:pt x="4952616" y="1593032"/>
                </a:lnTo>
                <a:lnTo>
                  <a:pt x="4978837" y="1549897"/>
                </a:lnTo>
                <a:lnTo>
                  <a:pt x="4989195" y="1486598"/>
                </a:lnTo>
                <a:lnTo>
                  <a:pt x="4989195" y="154597"/>
                </a:lnTo>
                <a:lnTo>
                  <a:pt x="4982261" y="107517"/>
                </a:lnTo>
                <a:lnTo>
                  <a:pt x="4967865" y="71393"/>
                </a:lnTo>
                <a:lnTo>
                  <a:pt x="4941031" y="36581"/>
                </a:lnTo>
                <a:lnTo>
                  <a:pt x="4897897" y="10358"/>
                </a:lnTo>
                <a:lnTo>
                  <a:pt x="4834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683996" y="2340013"/>
            <a:ext cx="4752340" cy="360045"/>
          </a:xfrm>
          <a:prstGeom prst="rect">
            <a:avLst/>
          </a:prstGeom>
          <a:solidFill>
            <a:srgbClr val="189CB1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정서학대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683996" y="4737290"/>
            <a:ext cx="4752340" cy="360045"/>
          </a:xfrm>
          <a:prstGeom prst="rect">
            <a:avLst/>
          </a:prstGeom>
          <a:solidFill>
            <a:srgbClr val="F6B319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방임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671361" y="5104612"/>
            <a:ext cx="5960110" cy="170367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spc="25" dirty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spc="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25" dirty="0">
                <a:solidFill>
                  <a:srgbClr val="231F20"/>
                </a:solidFill>
                <a:latin typeface="Gulim"/>
                <a:cs typeface="Gulim"/>
              </a:rPr>
              <a:t>위생상태 불량</a:t>
            </a:r>
            <a:r>
              <a:rPr lang="en-US" altLang="ko-KR" sz="1400" spc="25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400" spc="25" dirty="0">
                <a:solidFill>
                  <a:srgbClr val="231F20"/>
                </a:solidFill>
                <a:latin typeface="Gulim"/>
                <a:cs typeface="Gulim"/>
              </a:rPr>
              <a:t>계절에 맞지 않는 옷</a:t>
            </a:r>
            <a:r>
              <a:rPr lang="en-US" altLang="ko-KR" sz="1400" spc="25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400" spc="25" dirty="0">
                <a:solidFill>
                  <a:srgbClr val="231F20"/>
                </a:solidFill>
                <a:latin typeface="Gulim"/>
                <a:cs typeface="Gulim"/>
              </a:rPr>
              <a:t>영양실조</a:t>
            </a:r>
            <a:endParaRPr lang="en-US" altLang="ko-KR" sz="1400" spc="25" dirty="0">
              <a:solidFill>
                <a:srgbClr val="231F20"/>
              </a:solidFill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spc="155" dirty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spc="15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155" dirty="0">
                <a:solidFill>
                  <a:srgbClr val="231F20"/>
                </a:solidFill>
                <a:latin typeface="Gulim"/>
                <a:cs typeface="Gulim"/>
              </a:rPr>
              <a:t>몸에 머릿니</a:t>
            </a:r>
            <a:r>
              <a:rPr lang="en-US" altLang="ko-KR" sz="1400" spc="155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400" spc="155" dirty="0">
                <a:solidFill>
                  <a:srgbClr val="231F20"/>
                </a:solidFill>
                <a:latin typeface="Gulim"/>
                <a:cs typeface="Gulim"/>
              </a:rPr>
              <a:t>빈대 등이 있는 경우</a:t>
            </a:r>
            <a:endParaRPr lang="en-US" altLang="ko-KR" sz="1400" spc="155" dirty="0">
              <a:solidFill>
                <a:srgbClr val="231F20"/>
              </a:solidFill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spc="75" dirty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spc="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75" dirty="0">
                <a:solidFill>
                  <a:srgbClr val="231F20"/>
                </a:solidFill>
                <a:latin typeface="Gulim"/>
                <a:cs typeface="Gulim"/>
              </a:rPr>
              <a:t>학교나 병원을 보내지 않는 경우</a:t>
            </a:r>
            <a:endParaRPr lang="en-US" altLang="ko-KR" sz="1400" spc="75" dirty="0">
              <a:solidFill>
                <a:srgbClr val="231F20"/>
              </a:solidFill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en-US" sz="800" spc="75" dirty="0">
                <a:solidFill>
                  <a:srgbClr val="231F20"/>
                </a:solidFill>
                <a:latin typeface="Gulim"/>
                <a:cs typeface="Times New Roman"/>
              </a:rPr>
              <a:t> </a:t>
            </a: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51155">
              <a:lnSpc>
                <a:spcPct val="100000"/>
              </a:lnSpc>
              <a:spcBef>
                <a:spcPts val="5"/>
              </a:spcBef>
            </a:pPr>
            <a:r>
              <a:rPr lang="ko-KR" altLang="en-US" sz="1800" b="1" spc="-220" dirty="0">
                <a:solidFill>
                  <a:srgbClr val="231F20"/>
                </a:solidFill>
                <a:latin typeface="Gulim"/>
                <a:cs typeface="Gulim"/>
              </a:rPr>
              <a:t>    아동의 위생상태나 의복</a:t>
            </a:r>
            <a:r>
              <a:rPr lang="en-US" altLang="ko-KR" sz="1800" b="1" spc="-220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800" b="1" spc="-220" dirty="0">
                <a:solidFill>
                  <a:srgbClr val="231F20"/>
                </a:solidFill>
                <a:latin typeface="Gulim"/>
                <a:cs typeface="Gulim"/>
              </a:rPr>
              <a:t>냄새 등으로 </a:t>
            </a:r>
            <a:r>
              <a:rPr sz="1800" b="1" spc="-220" dirty="0" err="1">
                <a:solidFill>
                  <a:srgbClr val="ED1A3A"/>
                </a:solidFill>
                <a:latin typeface="Malgun Gothic"/>
                <a:cs typeface="Malgun Gothic"/>
              </a:rPr>
              <a:t>확인</a:t>
            </a:r>
            <a:r>
              <a:rPr lang="ko-KR" altLang="en-US" b="1" spc="-220" dirty="0">
                <a:solidFill>
                  <a:srgbClr val="231F20"/>
                </a:solidFill>
                <a:latin typeface="Gulim"/>
                <a:cs typeface="Malgun Gothic"/>
              </a:rPr>
              <a:t>이 가능함</a:t>
            </a:r>
            <a:endParaRPr sz="1800" b="1" dirty="0">
              <a:latin typeface="Gulim"/>
              <a:cs typeface="Gulim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540006" y="6327892"/>
            <a:ext cx="413461" cy="621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563284" y="2707335"/>
            <a:ext cx="5023044" cy="142923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spc="155" dirty="0">
                <a:solidFill>
                  <a:srgbClr val="231F20"/>
                </a:solidFill>
                <a:ea typeface="+mj-ea"/>
                <a:cs typeface="Gulim"/>
              </a:rPr>
              <a:t>•</a:t>
            </a:r>
            <a:r>
              <a:rPr lang="en-US" sz="1400" spc="155" dirty="0">
                <a:solidFill>
                  <a:srgbClr val="231F20"/>
                </a:solidFill>
                <a:ea typeface="+mj-ea"/>
                <a:cs typeface="Gulim"/>
              </a:rPr>
              <a:t> </a:t>
            </a:r>
            <a:r>
              <a:rPr lang="ko-KR" altLang="en-US" sz="1400" spc="155" dirty="0">
                <a:solidFill>
                  <a:srgbClr val="231F20"/>
                </a:solidFill>
                <a:ea typeface="+mj-ea"/>
                <a:cs typeface="Gulim"/>
              </a:rPr>
              <a:t>귀가</a:t>
            </a:r>
            <a:r>
              <a:rPr lang="en-US" altLang="ko-KR" sz="1400" spc="155" dirty="0">
                <a:solidFill>
                  <a:srgbClr val="231F20"/>
                </a:solidFill>
                <a:ea typeface="+mj-ea"/>
                <a:cs typeface="Gulim"/>
              </a:rPr>
              <a:t>, </a:t>
            </a:r>
            <a:r>
              <a:rPr lang="ko-KR" altLang="en-US" sz="1400" spc="155" dirty="0">
                <a:solidFill>
                  <a:srgbClr val="231F20"/>
                </a:solidFill>
                <a:ea typeface="+mj-ea"/>
                <a:cs typeface="Gulim"/>
              </a:rPr>
              <a:t>거부</a:t>
            </a:r>
            <a:r>
              <a:rPr lang="en-US" altLang="ko-KR" sz="1400" spc="155" dirty="0">
                <a:solidFill>
                  <a:srgbClr val="231F20"/>
                </a:solidFill>
                <a:ea typeface="+mj-ea"/>
                <a:cs typeface="Gulim"/>
              </a:rPr>
              <a:t>, </a:t>
            </a:r>
            <a:r>
              <a:rPr lang="ko-KR" altLang="en-US" sz="1400" spc="155" dirty="0">
                <a:solidFill>
                  <a:srgbClr val="231F20"/>
                </a:solidFill>
                <a:ea typeface="+mj-ea"/>
                <a:cs typeface="Gulim"/>
              </a:rPr>
              <a:t>우울</a:t>
            </a:r>
            <a:r>
              <a:rPr lang="en-US" altLang="ko-KR" sz="1400" spc="155" dirty="0">
                <a:solidFill>
                  <a:srgbClr val="231F20"/>
                </a:solidFill>
                <a:ea typeface="+mj-ea"/>
                <a:cs typeface="Gulim"/>
              </a:rPr>
              <a:t>, </a:t>
            </a:r>
            <a:r>
              <a:rPr lang="ko-KR" altLang="en-US" sz="1400" spc="155" dirty="0" err="1">
                <a:solidFill>
                  <a:srgbClr val="231F20"/>
                </a:solidFill>
                <a:ea typeface="+mj-ea"/>
                <a:cs typeface="Gulim"/>
              </a:rPr>
              <a:t>좋지못한</a:t>
            </a:r>
            <a:r>
              <a:rPr lang="ko-KR" altLang="en-US" sz="1400" spc="155" dirty="0">
                <a:solidFill>
                  <a:srgbClr val="231F20"/>
                </a:solidFill>
                <a:ea typeface="+mj-ea"/>
                <a:cs typeface="Gulim"/>
              </a:rPr>
              <a:t> 언행 사용 등</a:t>
            </a:r>
            <a:endParaRPr lang="en-US" altLang="ko-KR" sz="1400" spc="155" dirty="0">
              <a:solidFill>
                <a:srgbClr val="231F20"/>
              </a:solidFill>
              <a:ea typeface="+mj-ea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85" dirty="0">
                <a:solidFill>
                  <a:srgbClr val="231F20"/>
                </a:solidFill>
                <a:ea typeface="+mj-ea"/>
                <a:cs typeface="Gulim"/>
              </a:rPr>
              <a:t>•</a:t>
            </a:r>
            <a:r>
              <a:rPr lang="en-US" sz="1400" spc="85" dirty="0">
                <a:solidFill>
                  <a:srgbClr val="231F20"/>
                </a:solidFill>
                <a:ea typeface="+mj-ea"/>
                <a:cs typeface="Gulim"/>
              </a:rPr>
              <a:t> </a:t>
            </a:r>
            <a:r>
              <a:rPr lang="ko-KR" altLang="en-US" sz="1400" spc="85" dirty="0">
                <a:solidFill>
                  <a:srgbClr val="231F20"/>
                </a:solidFill>
                <a:ea typeface="+mj-ea"/>
                <a:cs typeface="Gulim"/>
              </a:rPr>
              <a:t>폭언</a:t>
            </a:r>
            <a:r>
              <a:rPr lang="en-US" altLang="ko-KR" sz="1400" spc="85" dirty="0">
                <a:solidFill>
                  <a:srgbClr val="231F20"/>
                </a:solidFill>
                <a:ea typeface="+mj-ea"/>
                <a:cs typeface="Gulim"/>
              </a:rPr>
              <a:t>, </a:t>
            </a:r>
            <a:r>
              <a:rPr lang="ko-KR" altLang="en-US" sz="1400" spc="85" dirty="0">
                <a:solidFill>
                  <a:srgbClr val="231F20"/>
                </a:solidFill>
                <a:ea typeface="+mj-ea"/>
                <a:cs typeface="Gulim"/>
              </a:rPr>
              <a:t>모욕</a:t>
            </a:r>
            <a:r>
              <a:rPr lang="en-US" altLang="ko-KR" sz="1400" spc="85" dirty="0">
                <a:solidFill>
                  <a:srgbClr val="231F20"/>
                </a:solidFill>
                <a:ea typeface="+mj-ea"/>
                <a:cs typeface="Gulim"/>
              </a:rPr>
              <a:t>, </a:t>
            </a:r>
            <a:r>
              <a:rPr lang="ko-KR" altLang="en-US" sz="1400" spc="85" dirty="0">
                <a:solidFill>
                  <a:srgbClr val="231F20"/>
                </a:solidFill>
                <a:ea typeface="+mj-ea"/>
                <a:cs typeface="Gulim"/>
              </a:rPr>
              <a:t>감금</a:t>
            </a:r>
            <a:r>
              <a:rPr lang="en-US" altLang="ko-KR" sz="1400" spc="85" dirty="0">
                <a:solidFill>
                  <a:srgbClr val="231F20"/>
                </a:solidFill>
                <a:ea typeface="+mj-ea"/>
                <a:cs typeface="Gulim"/>
              </a:rPr>
              <a:t>, </a:t>
            </a:r>
            <a:r>
              <a:rPr lang="ko-KR" altLang="en-US" sz="1400" spc="85" dirty="0">
                <a:solidFill>
                  <a:srgbClr val="231F20"/>
                </a:solidFill>
                <a:ea typeface="+mj-ea"/>
                <a:cs typeface="Gulim"/>
              </a:rPr>
              <a:t>심각한 비교 등을 하는 경우 모두 해당</a:t>
            </a:r>
            <a:endParaRPr sz="1450" dirty="0"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lang="en-US" sz="1800" spc="-220" dirty="0">
              <a:solidFill>
                <a:srgbClr val="231F20"/>
              </a:solidFill>
              <a:cs typeface="Gulim"/>
            </a:endParaRPr>
          </a:p>
          <a:p>
            <a:pPr algn="ctr">
              <a:lnSpc>
                <a:spcPct val="100000"/>
              </a:lnSpc>
            </a:pPr>
            <a:endParaRPr lang="en-US" sz="1000" spc="-220" dirty="0">
              <a:solidFill>
                <a:srgbClr val="231F20"/>
              </a:solidFill>
              <a:cs typeface="Gulim"/>
            </a:endParaRPr>
          </a:p>
          <a:p>
            <a:pPr algn="ctr">
              <a:lnSpc>
                <a:spcPct val="100000"/>
              </a:lnSpc>
            </a:pPr>
            <a:r>
              <a:rPr lang="en-US" sz="500" spc="-220" dirty="0">
                <a:solidFill>
                  <a:srgbClr val="231F20"/>
                </a:solidFill>
                <a:cs typeface="Gulim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ko-KR" altLang="en-US" sz="1800" b="1" spc="-220" dirty="0">
                <a:solidFill>
                  <a:srgbClr val="231F20"/>
                </a:solidFill>
                <a:cs typeface="Gulim"/>
              </a:rPr>
              <a:t>발견이 어려워 아동을 유심히 관찰해야 함</a:t>
            </a:r>
            <a:endParaRPr sz="1800" b="1" dirty="0">
              <a:cs typeface="Gulim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540006" y="3654787"/>
            <a:ext cx="413461" cy="621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40186" y="2360736"/>
            <a:ext cx="3243943" cy="3938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7" name="그림 2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32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584" y="4259148"/>
            <a:ext cx="9578340" cy="1915795"/>
          </a:xfrm>
          <a:custGeom>
            <a:avLst/>
            <a:gdLst/>
            <a:ahLst/>
            <a:cxnLst/>
            <a:rect l="l" t="t" r="r" b="b"/>
            <a:pathLst>
              <a:path w="9578340" h="1915795">
                <a:moveTo>
                  <a:pt x="0" y="0"/>
                </a:moveTo>
                <a:lnTo>
                  <a:pt x="9578340" y="0"/>
                </a:lnTo>
                <a:lnTo>
                  <a:pt x="9578340" y="1915668"/>
                </a:lnTo>
                <a:lnTo>
                  <a:pt x="0" y="19156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446" y="4248010"/>
            <a:ext cx="9500870" cy="1836420"/>
          </a:xfrm>
          <a:custGeom>
            <a:avLst/>
            <a:gdLst/>
            <a:ahLst/>
            <a:cxnLst/>
            <a:rect l="l" t="t" r="r" b="b"/>
            <a:pathLst>
              <a:path w="9500870" h="1836420">
                <a:moveTo>
                  <a:pt x="0" y="1836000"/>
                </a:moveTo>
                <a:lnTo>
                  <a:pt x="9500552" y="1836000"/>
                </a:lnTo>
                <a:lnTo>
                  <a:pt x="9500552" y="0"/>
                </a:lnTo>
                <a:lnTo>
                  <a:pt x="0" y="0"/>
                </a:lnTo>
                <a:lnTo>
                  <a:pt x="0" y="1836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73194" y="1270597"/>
            <a:ext cx="193802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발견하기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성학대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0333" y="12"/>
            <a:ext cx="3372086" cy="18016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230" name="object 230"/>
          <p:cNvSpPr/>
          <p:nvPr/>
        </p:nvSpPr>
        <p:spPr>
          <a:xfrm>
            <a:off x="565402" y="2185403"/>
            <a:ext cx="9561195" cy="1785620"/>
          </a:xfrm>
          <a:custGeom>
            <a:avLst/>
            <a:gdLst/>
            <a:ahLst/>
            <a:cxnLst/>
            <a:rect l="l" t="t" r="r" b="b"/>
            <a:pathLst>
              <a:path w="9561195" h="1785620">
                <a:moveTo>
                  <a:pt x="154597" y="0"/>
                </a:moveTo>
                <a:lnTo>
                  <a:pt x="107517" y="6942"/>
                </a:lnTo>
                <a:lnTo>
                  <a:pt x="71393" y="21339"/>
                </a:lnTo>
                <a:lnTo>
                  <a:pt x="36581" y="48171"/>
                </a:lnTo>
                <a:lnTo>
                  <a:pt x="10358" y="91303"/>
                </a:lnTo>
                <a:lnTo>
                  <a:pt x="0" y="154597"/>
                </a:lnTo>
                <a:lnTo>
                  <a:pt x="0" y="1630591"/>
                </a:lnTo>
                <a:lnTo>
                  <a:pt x="6942" y="1677679"/>
                </a:lnTo>
                <a:lnTo>
                  <a:pt x="21339" y="1713806"/>
                </a:lnTo>
                <a:lnTo>
                  <a:pt x="48171" y="1748619"/>
                </a:lnTo>
                <a:lnTo>
                  <a:pt x="91303" y="1774842"/>
                </a:lnTo>
                <a:lnTo>
                  <a:pt x="154597" y="1785200"/>
                </a:lnTo>
                <a:lnTo>
                  <a:pt x="9406597" y="1785200"/>
                </a:lnTo>
                <a:lnTo>
                  <a:pt x="9453683" y="1778258"/>
                </a:lnTo>
                <a:lnTo>
                  <a:pt x="9489806" y="1763860"/>
                </a:lnTo>
                <a:lnTo>
                  <a:pt x="9524616" y="1737025"/>
                </a:lnTo>
                <a:lnTo>
                  <a:pt x="9550837" y="1693890"/>
                </a:lnTo>
                <a:lnTo>
                  <a:pt x="9561195" y="1630591"/>
                </a:lnTo>
                <a:lnTo>
                  <a:pt x="9561195" y="154597"/>
                </a:lnTo>
                <a:lnTo>
                  <a:pt x="9554261" y="107517"/>
                </a:lnTo>
                <a:lnTo>
                  <a:pt x="9539865" y="71393"/>
                </a:lnTo>
                <a:lnTo>
                  <a:pt x="9513031" y="36581"/>
                </a:lnTo>
                <a:lnTo>
                  <a:pt x="9469897" y="10358"/>
                </a:lnTo>
                <a:lnTo>
                  <a:pt x="9406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683996" y="2340013"/>
            <a:ext cx="9324340" cy="360045"/>
          </a:xfrm>
          <a:prstGeom prst="rect">
            <a:avLst/>
          </a:prstGeom>
          <a:solidFill>
            <a:srgbClr val="8DC63F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성학대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671387" y="2806369"/>
            <a:ext cx="4447177" cy="96244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•</a:t>
            </a:r>
            <a:r>
              <a:rPr lang="en-US"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연령대에 맞지 않는 </a:t>
            </a:r>
            <a:r>
              <a:rPr lang="ko-KR" altLang="en-US" sz="1400" b="1" spc="25" dirty="0" err="1">
                <a:solidFill>
                  <a:srgbClr val="231F20"/>
                </a:solidFill>
                <a:latin typeface="+mj-ea"/>
                <a:ea typeface="+mj-ea"/>
                <a:cs typeface="Gulim"/>
              </a:rPr>
              <a:t>성지식과</a:t>
            </a:r>
            <a:r>
              <a:rPr lang="ko-KR" altLang="en-US"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행동</a:t>
            </a:r>
            <a:r>
              <a:rPr lang="en-US" altLang="ko-KR"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(</a:t>
            </a:r>
            <a:r>
              <a:rPr lang="ko-KR" altLang="en-US" sz="1400" b="1" spc="25" dirty="0" err="1">
                <a:solidFill>
                  <a:srgbClr val="231F20"/>
                </a:solidFill>
                <a:latin typeface="+mj-ea"/>
                <a:ea typeface="+mj-ea"/>
                <a:cs typeface="Gulim"/>
              </a:rPr>
              <a:t>성놀이</a:t>
            </a:r>
            <a:r>
              <a:rPr lang="en-US" altLang="ko-KR"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)</a:t>
            </a:r>
            <a:r>
              <a:rPr lang="ko-KR" altLang="en-US"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을 보임</a:t>
            </a:r>
            <a:endParaRPr sz="1400" b="1" dirty="0">
              <a:latin typeface="+mj-ea"/>
              <a:ea typeface="+mj-ea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•</a:t>
            </a:r>
            <a:r>
              <a:rPr lang="en-US"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400" b="1" spc="2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죄의식에 사로잡힌 자책 행동을 보임</a:t>
            </a:r>
            <a:endParaRPr sz="1400" b="1" dirty="0">
              <a:latin typeface="+mj-ea"/>
              <a:ea typeface="+mj-ea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b="1" spc="1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•</a:t>
            </a:r>
            <a:r>
              <a:rPr lang="en-US" sz="1400" b="1" spc="1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400" b="1" spc="15" dirty="0">
                <a:solidFill>
                  <a:srgbClr val="231F20"/>
                </a:solidFill>
                <a:latin typeface="+mj-ea"/>
                <a:ea typeface="+mj-ea"/>
                <a:cs typeface="Gulim"/>
              </a:rPr>
              <a:t>섭식장애</a:t>
            </a:r>
            <a:endParaRPr sz="1400" b="1" dirty="0">
              <a:latin typeface="+mj-ea"/>
              <a:ea typeface="+mj-ea"/>
              <a:cs typeface="Gulim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903860" y="2806369"/>
            <a:ext cx="4190713" cy="96244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b="1" spc="75" dirty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b="1" spc="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b="1" spc="75" dirty="0">
                <a:solidFill>
                  <a:srgbClr val="231F20"/>
                </a:solidFill>
                <a:latin typeface="Gulim"/>
                <a:cs typeface="Gulim"/>
              </a:rPr>
              <a:t>평소와 다른 행동</a:t>
            </a:r>
            <a:r>
              <a:rPr lang="en-US" altLang="ko-KR" sz="1400" b="1" spc="75" dirty="0">
                <a:solidFill>
                  <a:srgbClr val="231F20"/>
                </a:solidFill>
                <a:latin typeface="Gulim"/>
                <a:cs typeface="Gulim"/>
              </a:rPr>
              <a:t>, </a:t>
            </a:r>
            <a:r>
              <a:rPr lang="ko-KR" altLang="en-US" sz="1400" b="1" spc="75" dirty="0">
                <a:solidFill>
                  <a:srgbClr val="231F20"/>
                </a:solidFill>
                <a:latin typeface="Gulim"/>
                <a:cs typeface="Gulim"/>
              </a:rPr>
              <a:t>좋아하던 것에 관심이 없음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b="1" spc="75" dirty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b="1" spc="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b="1" spc="75" dirty="0">
                <a:solidFill>
                  <a:srgbClr val="231F20"/>
                </a:solidFill>
                <a:latin typeface="Gulim"/>
                <a:cs typeface="Gulim"/>
              </a:rPr>
              <a:t>어른에 대한 갑작스런 거부</a:t>
            </a:r>
            <a:endParaRPr lang="en-US" altLang="ko-KR" sz="1400" b="1" spc="75" dirty="0">
              <a:solidFill>
                <a:srgbClr val="231F20"/>
              </a:solidFill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b="1" spc="155" dirty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b="1" spc="15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b="1" spc="155" dirty="0">
                <a:solidFill>
                  <a:srgbClr val="231F20"/>
                </a:solidFill>
                <a:latin typeface="Gulim"/>
                <a:cs typeface="Gulim"/>
              </a:rPr>
              <a:t>악몽 등 수면장애</a:t>
            </a:r>
            <a:endParaRPr sz="1400" b="1" dirty="0">
              <a:latin typeface="Gulim"/>
              <a:cs typeface="Gulim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404046" y="4552492"/>
            <a:ext cx="160400" cy="180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404046" y="4895392"/>
            <a:ext cx="160400" cy="180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404046" y="5238292"/>
            <a:ext cx="160400" cy="180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404046" y="5581192"/>
            <a:ext cx="160400" cy="180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 txBox="1"/>
          <p:nvPr/>
        </p:nvSpPr>
        <p:spPr>
          <a:xfrm>
            <a:off x="2688590" y="4422925"/>
            <a:ext cx="4410710" cy="14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40600"/>
              </a:lnSpc>
              <a:spcBef>
                <a:spcPts val="100"/>
              </a:spcBef>
            </a:pP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아동 진술 오염 </a:t>
            </a:r>
            <a:r>
              <a:rPr sz="1600" b="1" spc="-195" dirty="0">
                <a:solidFill>
                  <a:srgbClr val="231F20"/>
                </a:solidFill>
                <a:latin typeface="+mn-ea"/>
                <a:cs typeface="Gulim"/>
              </a:rPr>
              <a:t>방지를 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위해 </a:t>
            </a:r>
            <a:r>
              <a:rPr sz="1600" b="1" spc="-204" dirty="0">
                <a:solidFill>
                  <a:srgbClr val="231F20"/>
                </a:solidFill>
                <a:latin typeface="+mn-ea"/>
                <a:cs typeface="Gulim"/>
              </a:rPr>
              <a:t>상담하지 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말고 </a:t>
            </a:r>
            <a:r>
              <a:rPr sz="1600" b="1" spc="-185" dirty="0" err="1">
                <a:solidFill>
                  <a:srgbClr val="231F20"/>
                </a:solidFill>
                <a:latin typeface="+mn-ea"/>
                <a:cs typeface="Gulim"/>
              </a:rPr>
              <a:t>바로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lang="en-US" sz="1600" b="1" spc="-185" dirty="0">
                <a:solidFill>
                  <a:srgbClr val="231F20"/>
                </a:solidFill>
                <a:latin typeface="+mn-ea"/>
                <a:cs typeface="Gulim"/>
              </a:rPr>
              <a:t> 112 </a:t>
            </a:r>
            <a:r>
              <a:rPr sz="1600" b="1" spc="-225" dirty="0" err="1">
                <a:solidFill>
                  <a:srgbClr val="231F20"/>
                </a:solidFill>
                <a:latin typeface="+mn-ea"/>
                <a:cs typeface="Gulim"/>
              </a:rPr>
              <a:t>신고</a:t>
            </a:r>
            <a:r>
              <a:rPr sz="1600" b="1" spc="-225" dirty="0">
                <a:solidFill>
                  <a:srgbClr val="231F20"/>
                </a:solidFill>
                <a:latin typeface="+mn-ea"/>
                <a:cs typeface="Gulim"/>
              </a:rPr>
              <a:t>  </a:t>
            </a:r>
            <a:endParaRPr lang="en-US" sz="1600" b="1" spc="-225" dirty="0">
              <a:solidFill>
                <a:srgbClr val="231F20"/>
              </a:solidFill>
              <a:latin typeface="+mn-ea"/>
              <a:cs typeface="Gulim"/>
            </a:endParaRPr>
          </a:p>
          <a:p>
            <a:pPr marR="5080">
              <a:lnSpc>
                <a:spcPct val="140600"/>
              </a:lnSpc>
              <a:spcBef>
                <a:spcPts val="100"/>
              </a:spcBef>
            </a:pPr>
            <a:r>
              <a:rPr sz="1600" b="1" spc="-185" dirty="0" err="1">
                <a:solidFill>
                  <a:srgbClr val="231F20"/>
                </a:solidFill>
                <a:latin typeface="+mn-ea"/>
                <a:cs typeface="Gulim"/>
              </a:rPr>
              <a:t>발견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상태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+mn-ea"/>
                <a:cs typeface="Gulim"/>
              </a:rPr>
              <a:t>유지를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위해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옷을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+mn-ea"/>
                <a:cs typeface="Gulim"/>
              </a:rPr>
              <a:t>갈아입히지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않고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+mn-ea"/>
                <a:cs typeface="Gulim"/>
              </a:rPr>
              <a:t>씻기지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+mn-ea"/>
                <a:cs typeface="Gulim"/>
              </a:rPr>
              <a:t>않기  </a:t>
            </a:r>
            <a:r>
              <a:rPr sz="1600" b="1" spc="-195" dirty="0">
                <a:solidFill>
                  <a:srgbClr val="231F20"/>
                </a:solidFill>
                <a:latin typeface="+mn-ea"/>
                <a:cs typeface="Gulim"/>
              </a:rPr>
              <a:t>아동의 잘못이 아님을</a:t>
            </a:r>
            <a:r>
              <a:rPr sz="1600" b="1" spc="-38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+mn-ea"/>
                <a:cs typeface="Gulim"/>
              </a:rPr>
              <a:t>말해주기</a:t>
            </a:r>
            <a:endParaRPr sz="1600" b="1" dirty="0">
              <a:latin typeface="+mn-ea"/>
              <a:cs typeface="Gulim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r>
              <a:rPr sz="1600" b="1" spc="-195" dirty="0">
                <a:solidFill>
                  <a:srgbClr val="231F20"/>
                </a:solidFill>
                <a:latin typeface="+mn-ea"/>
                <a:cs typeface="Gulim"/>
              </a:rPr>
              <a:t>캐묻지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않고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+mn-ea"/>
                <a:cs typeface="Gulim"/>
              </a:rPr>
              <a:t>아무렇지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않은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45" dirty="0">
                <a:solidFill>
                  <a:srgbClr val="231F20"/>
                </a:solidFill>
                <a:latin typeface="+mn-ea"/>
                <a:cs typeface="Gulim"/>
              </a:rPr>
              <a:t>것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+mn-ea"/>
                <a:cs typeface="Gulim"/>
              </a:rPr>
              <a:t>처럼</a:t>
            </a:r>
            <a:r>
              <a:rPr sz="1600" b="1" spc="-26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+mn-ea"/>
                <a:cs typeface="Gulim"/>
              </a:rPr>
              <a:t>대하기</a:t>
            </a:r>
            <a:endParaRPr sz="1600" b="1" dirty="0">
              <a:latin typeface="+mn-ea"/>
              <a:cs typeface="Gulim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939553" y="4580864"/>
            <a:ext cx="721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latin typeface="Malgun Gothic"/>
                <a:cs typeface="Malgun Gothic"/>
              </a:rPr>
              <a:t>대처요령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7093109" y="5013705"/>
            <a:ext cx="3598893" cy="2546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1" name="그림 2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683" y="2208695"/>
            <a:ext cx="4601210" cy="1564640"/>
          </a:xfrm>
          <a:custGeom>
            <a:avLst/>
            <a:gdLst/>
            <a:ahLst/>
            <a:cxnLst/>
            <a:rect l="l" t="t" r="r" b="b"/>
            <a:pathLst>
              <a:path w="4601210" h="1564639">
                <a:moveTo>
                  <a:pt x="4393768" y="0"/>
                </a:moveTo>
                <a:lnTo>
                  <a:pt x="206857" y="0"/>
                </a:lnTo>
                <a:lnTo>
                  <a:pt x="152036" y="5208"/>
                </a:lnTo>
                <a:lnTo>
                  <a:pt x="102670" y="19894"/>
                </a:lnTo>
                <a:lnTo>
                  <a:pt x="60771" y="42645"/>
                </a:lnTo>
                <a:lnTo>
                  <a:pt x="28351" y="72049"/>
                </a:lnTo>
                <a:lnTo>
                  <a:pt x="7423" y="106696"/>
                </a:lnTo>
                <a:lnTo>
                  <a:pt x="0" y="145173"/>
                </a:lnTo>
                <a:lnTo>
                  <a:pt x="0" y="1419047"/>
                </a:lnTo>
                <a:lnTo>
                  <a:pt x="7423" y="1457524"/>
                </a:lnTo>
                <a:lnTo>
                  <a:pt x="28351" y="1492171"/>
                </a:lnTo>
                <a:lnTo>
                  <a:pt x="60771" y="1521575"/>
                </a:lnTo>
                <a:lnTo>
                  <a:pt x="102670" y="1544326"/>
                </a:lnTo>
                <a:lnTo>
                  <a:pt x="152036" y="1559012"/>
                </a:lnTo>
                <a:lnTo>
                  <a:pt x="206857" y="1564220"/>
                </a:lnTo>
                <a:lnTo>
                  <a:pt x="4393768" y="1564220"/>
                </a:lnTo>
                <a:lnTo>
                  <a:pt x="4448587" y="1559012"/>
                </a:lnTo>
                <a:lnTo>
                  <a:pt x="4497951" y="1544326"/>
                </a:lnTo>
                <a:lnTo>
                  <a:pt x="4539848" y="1521575"/>
                </a:lnTo>
                <a:lnTo>
                  <a:pt x="4572265" y="1492171"/>
                </a:lnTo>
                <a:lnTo>
                  <a:pt x="4593190" y="1457524"/>
                </a:lnTo>
                <a:lnTo>
                  <a:pt x="4600613" y="1419047"/>
                </a:lnTo>
                <a:lnTo>
                  <a:pt x="4600613" y="145173"/>
                </a:lnTo>
                <a:lnTo>
                  <a:pt x="4593190" y="106696"/>
                </a:lnTo>
                <a:lnTo>
                  <a:pt x="4572265" y="72049"/>
                </a:lnTo>
                <a:lnTo>
                  <a:pt x="4539848" y="42645"/>
                </a:lnTo>
                <a:lnTo>
                  <a:pt x="4497951" y="19894"/>
                </a:lnTo>
                <a:lnTo>
                  <a:pt x="4448587" y="5208"/>
                </a:lnTo>
                <a:lnTo>
                  <a:pt x="4393768" y="0"/>
                </a:lnTo>
                <a:close/>
              </a:path>
            </a:pathLst>
          </a:custGeom>
          <a:solidFill>
            <a:srgbClr val="F6A6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83" y="2221395"/>
            <a:ext cx="4601210" cy="1581150"/>
          </a:xfrm>
          <a:custGeom>
            <a:avLst/>
            <a:gdLst/>
            <a:ahLst/>
            <a:cxnLst/>
            <a:rect l="l" t="t" r="r" b="b"/>
            <a:pathLst>
              <a:path w="4601210" h="1581150">
                <a:moveTo>
                  <a:pt x="4393768" y="0"/>
                </a:moveTo>
                <a:lnTo>
                  <a:pt x="206857" y="0"/>
                </a:lnTo>
                <a:lnTo>
                  <a:pt x="152036" y="5264"/>
                </a:lnTo>
                <a:lnTo>
                  <a:pt x="102670" y="20107"/>
                </a:lnTo>
                <a:lnTo>
                  <a:pt x="60771" y="43103"/>
                </a:lnTo>
                <a:lnTo>
                  <a:pt x="28351" y="72826"/>
                </a:lnTo>
                <a:lnTo>
                  <a:pt x="7423" y="107850"/>
                </a:lnTo>
                <a:lnTo>
                  <a:pt x="0" y="146748"/>
                </a:lnTo>
                <a:lnTo>
                  <a:pt x="0" y="1434401"/>
                </a:lnTo>
                <a:lnTo>
                  <a:pt x="7423" y="1473299"/>
                </a:lnTo>
                <a:lnTo>
                  <a:pt x="28351" y="1508323"/>
                </a:lnTo>
                <a:lnTo>
                  <a:pt x="60771" y="1538046"/>
                </a:lnTo>
                <a:lnTo>
                  <a:pt x="102670" y="1561042"/>
                </a:lnTo>
                <a:lnTo>
                  <a:pt x="152036" y="1575885"/>
                </a:lnTo>
                <a:lnTo>
                  <a:pt x="206857" y="1581150"/>
                </a:lnTo>
                <a:lnTo>
                  <a:pt x="4393768" y="1581150"/>
                </a:lnTo>
                <a:lnTo>
                  <a:pt x="4448587" y="1575885"/>
                </a:lnTo>
                <a:lnTo>
                  <a:pt x="4497951" y="1561042"/>
                </a:lnTo>
                <a:lnTo>
                  <a:pt x="4539848" y="1538046"/>
                </a:lnTo>
                <a:lnTo>
                  <a:pt x="4572265" y="1508323"/>
                </a:lnTo>
                <a:lnTo>
                  <a:pt x="4593190" y="1473299"/>
                </a:lnTo>
                <a:lnTo>
                  <a:pt x="4600613" y="1434401"/>
                </a:lnTo>
                <a:lnTo>
                  <a:pt x="4600613" y="146748"/>
                </a:lnTo>
                <a:lnTo>
                  <a:pt x="4593190" y="107850"/>
                </a:lnTo>
                <a:lnTo>
                  <a:pt x="4572265" y="72826"/>
                </a:lnTo>
                <a:lnTo>
                  <a:pt x="4539848" y="43103"/>
                </a:lnTo>
                <a:lnTo>
                  <a:pt x="4497951" y="20107"/>
                </a:lnTo>
                <a:lnTo>
                  <a:pt x="4448587" y="5264"/>
                </a:lnTo>
                <a:lnTo>
                  <a:pt x="4393768" y="0"/>
                </a:lnTo>
                <a:close/>
              </a:path>
            </a:pathLst>
          </a:custGeom>
          <a:solidFill>
            <a:srgbClr val="F79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991" y="2159999"/>
            <a:ext cx="4698365" cy="4810760"/>
          </a:xfrm>
          <a:custGeom>
            <a:avLst/>
            <a:gdLst/>
            <a:ahLst/>
            <a:cxnLst/>
            <a:rect l="l" t="t" r="r" b="b"/>
            <a:pathLst>
              <a:path w="4698365" h="4810759">
                <a:moveTo>
                  <a:pt x="4482096" y="0"/>
                </a:moveTo>
                <a:lnTo>
                  <a:pt x="1736305" y="0"/>
                </a:lnTo>
                <a:lnTo>
                  <a:pt x="1701039" y="6980"/>
                </a:lnTo>
                <a:lnTo>
                  <a:pt x="1670408" y="25908"/>
                </a:lnTo>
                <a:lnTo>
                  <a:pt x="1646726" y="53760"/>
                </a:lnTo>
                <a:lnTo>
                  <a:pt x="1632305" y="87515"/>
                </a:lnTo>
                <a:lnTo>
                  <a:pt x="1618380" y="134168"/>
                </a:lnTo>
                <a:lnTo>
                  <a:pt x="1600742" y="179130"/>
                </a:lnTo>
                <a:lnTo>
                  <a:pt x="1579575" y="222220"/>
                </a:lnTo>
                <a:lnTo>
                  <a:pt x="1555059" y="263255"/>
                </a:lnTo>
                <a:lnTo>
                  <a:pt x="1527376" y="302054"/>
                </a:lnTo>
                <a:lnTo>
                  <a:pt x="1496709" y="338434"/>
                </a:lnTo>
                <a:lnTo>
                  <a:pt x="1463239" y="372213"/>
                </a:lnTo>
                <a:lnTo>
                  <a:pt x="1427148" y="403210"/>
                </a:lnTo>
                <a:lnTo>
                  <a:pt x="1388617" y="431242"/>
                </a:lnTo>
                <a:lnTo>
                  <a:pt x="1347830" y="456127"/>
                </a:lnTo>
                <a:lnTo>
                  <a:pt x="1304967" y="477684"/>
                </a:lnTo>
                <a:lnTo>
                  <a:pt x="1260210" y="495729"/>
                </a:lnTo>
                <a:lnTo>
                  <a:pt x="1213742" y="510081"/>
                </a:lnTo>
                <a:lnTo>
                  <a:pt x="1165744" y="520558"/>
                </a:lnTo>
                <a:lnTo>
                  <a:pt x="1116398" y="526977"/>
                </a:lnTo>
                <a:lnTo>
                  <a:pt x="1065885" y="529158"/>
                </a:lnTo>
                <a:lnTo>
                  <a:pt x="88900" y="529158"/>
                </a:lnTo>
                <a:lnTo>
                  <a:pt x="54290" y="536146"/>
                </a:lnTo>
                <a:lnTo>
                  <a:pt x="26033" y="555201"/>
                </a:lnTo>
                <a:lnTo>
                  <a:pt x="6984" y="583459"/>
                </a:lnTo>
                <a:lnTo>
                  <a:pt x="0" y="618058"/>
                </a:lnTo>
                <a:lnTo>
                  <a:pt x="0" y="4594339"/>
                </a:lnTo>
                <a:lnTo>
                  <a:pt x="5728" y="4643687"/>
                </a:lnTo>
                <a:lnTo>
                  <a:pt x="22032" y="4689070"/>
                </a:lnTo>
                <a:lnTo>
                  <a:pt x="47590" y="4729166"/>
                </a:lnTo>
                <a:lnTo>
                  <a:pt x="81077" y="4762653"/>
                </a:lnTo>
                <a:lnTo>
                  <a:pt x="121173" y="4788208"/>
                </a:lnTo>
                <a:lnTo>
                  <a:pt x="166555" y="4804511"/>
                </a:lnTo>
                <a:lnTo>
                  <a:pt x="215900" y="4810239"/>
                </a:lnTo>
                <a:lnTo>
                  <a:pt x="4609096" y="4810239"/>
                </a:lnTo>
                <a:lnTo>
                  <a:pt x="4643705" y="4803251"/>
                </a:lnTo>
                <a:lnTo>
                  <a:pt x="4671963" y="4784196"/>
                </a:lnTo>
                <a:lnTo>
                  <a:pt x="4691012" y="4755937"/>
                </a:lnTo>
                <a:lnTo>
                  <a:pt x="4697996" y="4721339"/>
                </a:lnTo>
                <a:lnTo>
                  <a:pt x="4697996" y="215900"/>
                </a:lnTo>
                <a:lnTo>
                  <a:pt x="4692268" y="166555"/>
                </a:lnTo>
                <a:lnTo>
                  <a:pt x="4675966" y="121173"/>
                </a:lnTo>
                <a:lnTo>
                  <a:pt x="4650410" y="81077"/>
                </a:lnTo>
                <a:lnTo>
                  <a:pt x="4616924" y="47590"/>
                </a:lnTo>
                <a:lnTo>
                  <a:pt x="4576828" y="22032"/>
                </a:lnTo>
                <a:lnTo>
                  <a:pt x="4531445" y="5728"/>
                </a:lnTo>
                <a:lnTo>
                  <a:pt x="4482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5993" y="2159999"/>
            <a:ext cx="4698365" cy="4810760"/>
          </a:xfrm>
          <a:custGeom>
            <a:avLst/>
            <a:gdLst/>
            <a:ahLst/>
            <a:cxnLst/>
            <a:rect l="l" t="t" r="r" b="b"/>
            <a:pathLst>
              <a:path w="4698365" h="4810759">
                <a:moveTo>
                  <a:pt x="4482096" y="0"/>
                </a:moveTo>
                <a:lnTo>
                  <a:pt x="1736305" y="0"/>
                </a:lnTo>
                <a:lnTo>
                  <a:pt x="1701039" y="6980"/>
                </a:lnTo>
                <a:lnTo>
                  <a:pt x="1670408" y="25908"/>
                </a:lnTo>
                <a:lnTo>
                  <a:pt x="1646726" y="53760"/>
                </a:lnTo>
                <a:lnTo>
                  <a:pt x="1632305" y="87515"/>
                </a:lnTo>
                <a:lnTo>
                  <a:pt x="1618380" y="134168"/>
                </a:lnTo>
                <a:lnTo>
                  <a:pt x="1600742" y="179130"/>
                </a:lnTo>
                <a:lnTo>
                  <a:pt x="1579575" y="222220"/>
                </a:lnTo>
                <a:lnTo>
                  <a:pt x="1555059" y="263255"/>
                </a:lnTo>
                <a:lnTo>
                  <a:pt x="1527376" y="302054"/>
                </a:lnTo>
                <a:lnTo>
                  <a:pt x="1496709" y="338434"/>
                </a:lnTo>
                <a:lnTo>
                  <a:pt x="1463239" y="372213"/>
                </a:lnTo>
                <a:lnTo>
                  <a:pt x="1427148" y="403210"/>
                </a:lnTo>
                <a:lnTo>
                  <a:pt x="1388617" y="431242"/>
                </a:lnTo>
                <a:lnTo>
                  <a:pt x="1347830" y="456127"/>
                </a:lnTo>
                <a:lnTo>
                  <a:pt x="1304967" y="477684"/>
                </a:lnTo>
                <a:lnTo>
                  <a:pt x="1260210" y="495729"/>
                </a:lnTo>
                <a:lnTo>
                  <a:pt x="1213742" y="510081"/>
                </a:lnTo>
                <a:lnTo>
                  <a:pt x="1165744" y="520558"/>
                </a:lnTo>
                <a:lnTo>
                  <a:pt x="1116398" y="526977"/>
                </a:lnTo>
                <a:lnTo>
                  <a:pt x="1065885" y="529158"/>
                </a:lnTo>
                <a:lnTo>
                  <a:pt x="88900" y="529158"/>
                </a:lnTo>
                <a:lnTo>
                  <a:pt x="54290" y="536146"/>
                </a:lnTo>
                <a:lnTo>
                  <a:pt x="26033" y="555201"/>
                </a:lnTo>
                <a:lnTo>
                  <a:pt x="6984" y="583459"/>
                </a:lnTo>
                <a:lnTo>
                  <a:pt x="0" y="618058"/>
                </a:lnTo>
                <a:lnTo>
                  <a:pt x="0" y="4594339"/>
                </a:lnTo>
                <a:lnTo>
                  <a:pt x="5728" y="4643687"/>
                </a:lnTo>
                <a:lnTo>
                  <a:pt x="22032" y="4689070"/>
                </a:lnTo>
                <a:lnTo>
                  <a:pt x="47590" y="4729166"/>
                </a:lnTo>
                <a:lnTo>
                  <a:pt x="81077" y="4762653"/>
                </a:lnTo>
                <a:lnTo>
                  <a:pt x="121173" y="4788208"/>
                </a:lnTo>
                <a:lnTo>
                  <a:pt x="166555" y="4804511"/>
                </a:lnTo>
                <a:lnTo>
                  <a:pt x="215900" y="4810239"/>
                </a:lnTo>
                <a:lnTo>
                  <a:pt x="4609096" y="4810239"/>
                </a:lnTo>
                <a:lnTo>
                  <a:pt x="4643705" y="4803251"/>
                </a:lnTo>
                <a:lnTo>
                  <a:pt x="4671963" y="4784196"/>
                </a:lnTo>
                <a:lnTo>
                  <a:pt x="4691012" y="4755937"/>
                </a:lnTo>
                <a:lnTo>
                  <a:pt x="4697996" y="4721339"/>
                </a:lnTo>
                <a:lnTo>
                  <a:pt x="4697996" y="215900"/>
                </a:lnTo>
                <a:lnTo>
                  <a:pt x="4692268" y="166555"/>
                </a:lnTo>
                <a:lnTo>
                  <a:pt x="4675966" y="121173"/>
                </a:lnTo>
                <a:lnTo>
                  <a:pt x="4650410" y="81077"/>
                </a:lnTo>
                <a:lnTo>
                  <a:pt x="4616924" y="47590"/>
                </a:lnTo>
                <a:lnTo>
                  <a:pt x="4576828" y="22032"/>
                </a:lnTo>
                <a:lnTo>
                  <a:pt x="4531445" y="5728"/>
                </a:lnTo>
                <a:lnTo>
                  <a:pt x="4482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704" y="2172703"/>
            <a:ext cx="8913277" cy="4810760"/>
          </a:xfrm>
          <a:custGeom>
            <a:avLst/>
            <a:gdLst/>
            <a:ahLst/>
            <a:cxnLst/>
            <a:rect l="l" t="t" r="r" b="b"/>
            <a:pathLst>
              <a:path w="4698365" h="4810759">
                <a:moveTo>
                  <a:pt x="4482083" y="0"/>
                </a:moveTo>
                <a:lnTo>
                  <a:pt x="1736305" y="0"/>
                </a:lnTo>
                <a:lnTo>
                  <a:pt x="1701031" y="6980"/>
                </a:lnTo>
                <a:lnTo>
                  <a:pt x="1670397" y="25908"/>
                </a:lnTo>
                <a:lnTo>
                  <a:pt x="1646714" y="53760"/>
                </a:lnTo>
                <a:lnTo>
                  <a:pt x="1632292" y="87515"/>
                </a:lnTo>
                <a:lnTo>
                  <a:pt x="1618367" y="134168"/>
                </a:lnTo>
                <a:lnTo>
                  <a:pt x="1600730" y="179130"/>
                </a:lnTo>
                <a:lnTo>
                  <a:pt x="1579562" y="222220"/>
                </a:lnTo>
                <a:lnTo>
                  <a:pt x="1555046" y="263255"/>
                </a:lnTo>
                <a:lnTo>
                  <a:pt x="1527363" y="302054"/>
                </a:lnTo>
                <a:lnTo>
                  <a:pt x="1496696" y="338434"/>
                </a:lnTo>
                <a:lnTo>
                  <a:pt x="1463226" y="372213"/>
                </a:lnTo>
                <a:lnTo>
                  <a:pt x="1427135" y="403210"/>
                </a:lnTo>
                <a:lnTo>
                  <a:pt x="1388605" y="431242"/>
                </a:lnTo>
                <a:lnTo>
                  <a:pt x="1347817" y="456127"/>
                </a:lnTo>
                <a:lnTo>
                  <a:pt x="1304954" y="477684"/>
                </a:lnTo>
                <a:lnTo>
                  <a:pt x="1260198" y="495729"/>
                </a:lnTo>
                <a:lnTo>
                  <a:pt x="1213729" y="510081"/>
                </a:lnTo>
                <a:lnTo>
                  <a:pt x="1165731" y="520558"/>
                </a:lnTo>
                <a:lnTo>
                  <a:pt x="1116385" y="526977"/>
                </a:lnTo>
                <a:lnTo>
                  <a:pt x="1065872" y="529158"/>
                </a:lnTo>
                <a:lnTo>
                  <a:pt x="88900" y="529158"/>
                </a:lnTo>
                <a:lnTo>
                  <a:pt x="54285" y="536146"/>
                </a:lnTo>
                <a:lnTo>
                  <a:pt x="26028" y="555202"/>
                </a:lnTo>
                <a:lnTo>
                  <a:pt x="6982" y="583464"/>
                </a:lnTo>
                <a:lnTo>
                  <a:pt x="0" y="618070"/>
                </a:lnTo>
                <a:lnTo>
                  <a:pt x="0" y="4594339"/>
                </a:lnTo>
                <a:lnTo>
                  <a:pt x="5727" y="4643687"/>
                </a:lnTo>
                <a:lnTo>
                  <a:pt x="22030" y="4689070"/>
                </a:lnTo>
                <a:lnTo>
                  <a:pt x="47586" y="4729166"/>
                </a:lnTo>
                <a:lnTo>
                  <a:pt x="81072" y="4762653"/>
                </a:lnTo>
                <a:lnTo>
                  <a:pt x="121168" y="4788208"/>
                </a:lnTo>
                <a:lnTo>
                  <a:pt x="166551" y="4804511"/>
                </a:lnTo>
                <a:lnTo>
                  <a:pt x="215900" y="4810239"/>
                </a:lnTo>
                <a:lnTo>
                  <a:pt x="4609084" y="4810239"/>
                </a:lnTo>
                <a:lnTo>
                  <a:pt x="4643693" y="4803251"/>
                </a:lnTo>
                <a:lnTo>
                  <a:pt x="4671950" y="4784194"/>
                </a:lnTo>
                <a:lnTo>
                  <a:pt x="4690999" y="4755932"/>
                </a:lnTo>
                <a:lnTo>
                  <a:pt x="4697984" y="4721326"/>
                </a:lnTo>
                <a:lnTo>
                  <a:pt x="4697984" y="215900"/>
                </a:lnTo>
                <a:lnTo>
                  <a:pt x="4692256" y="166555"/>
                </a:lnTo>
                <a:lnTo>
                  <a:pt x="4675953" y="121173"/>
                </a:lnTo>
                <a:lnTo>
                  <a:pt x="4650397" y="81077"/>
                </a:lnTo>
                <a:lnTo>
                  <a:pt x="4616911" y="47590"/>
                </a:lnTo>
                <a:lnTo>
                  <a:pt x="4576815" y="22032"/>
                </a:lnTo>
                <a:lnTo>
                  <a:pt x="4531432" y="5728"/>
                </a:lnTo>
                <a:lnTo>
                  <a:pt x="4482083" y="0"/>
                </a:lnTo>
                <a:close/>
              </a:path>
            </a:pathLst>
          </a:custGeom>
          <a:solidFill>
            <a:srgbClr val="F1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8696" y="2297468"/>
            <a:ext cx="920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25" dirty="0">
                <a:solidFill>
                  <a:srgbClr val="FFFFFF"/>
                </a:solidFill>
                <a:latin typeface="Malgun Gothic"/>
                <a:cs typeface="Malgun Gothic"/>
              </a:rPr>
              <a:t>신체적</a:t>
            </a:r>
            <a:r>
              <a:rPr sz="1600" b="1" spc="-41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징후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373194" y="1304506"/>
            <a:ext cx="19380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solidFill>
                  <a:srgbClr val="007DC4"/>
                </a:solidFill>
              </a:rPr>
              <a:t>아동학대</a:t>
            </a:r>
            <a:r>
              <a:rPr sz="2000" spc="-350" dirty="0">
                <a:solidFill>
                  <a:srgbClr val="007DC4"/>
                </a:solidFill>
              </a:rPr>
              <a:t> </a:t>
            </a:r>
            <a:r>
              <a:rPr sz="2000" spc="-180" dirty="0">
                <a:solidFill>
                  <a:srgbClr val="007DC4"/>
                </a:solidFill>
              </a:rPr>
              <a:t>발견하기</a:t>
            </a:r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6780333" y="11"/>
            <a:ext cx="3372086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003" y="11"/>
            <a:ext cx="3223229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5</a:t>
            </a:r>
            <a:endParaRPr sz="5000">
              <a:latin typeface="Malgun Gothic"/>
              <a:cs typeface="Malgun Gothic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8726805" y="870699"/>
            <a:ext cx="1510926" cy="1970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37"/>
          <p:cNvSpPr txBox="1"/>
          <p:nvPr/>
        </p:nvSpPr>
        <p:spPr>
          <a:xfrm>
            <a:off x="7023099" y="7134225"/>
            <a:ext cx="310457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2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*</a:t>
            </a:r>
            <a:r>
              <a:rPr sz="1100" spc="-26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출처 </a:t>
            </a:r>
            <a:r>
              <a:rPr sz="1100" spc="-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: </a:t>
            </a:r>
            <a:r>
              <a:rPr lang="ko-KR" altLang="en-US" sz="1100" spc="-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아동학대예방 및 치료지침서</a:t>
            </a:r>
            <a:r>
              <a:rPr lang="en-US" altLang="ko-KR" sz="1100" spc="-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/</a:t>
            </a:r>
            <a:r>
              <a:rPr lang="ko-KR" altLang="en-US" sz="1100" spc="-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대한의사협회</a:t>
            </a:r>
            <a:endParaRPr sz="1100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</p:txBody>
      </p:sp>
      <p:pic>
        <p:nvPicPr>
          <p:cNvPr id="251" name="그림 2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14230" y="2832802"/>
            <a:ext cx="2865242" cy="399662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000" b="1" dirty="0">
                <a:latin typeface="+mj-ea"/>
                <a:ea typeface="+mj-ea"/>
              </a:rPr>
              <a:t>신체학대</a:t>
            </a:r>
            <a:endParaRPr lang="en-US" altLang="ko-KR" sz="1000" b="1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설명하기 어려운 신체적 상흔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endParaRPr lang="ko-KR" altLang="en-US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발생 및 회복에 시간차가 있는 상처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endParaRPr lang="ko-KR" altLang="en-US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비슷한 크기의 반복적으로 긁힌 상처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endParaRPr lang="ko-KR" altLang="en-US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사용된 도구의 모양이 그대로 나타나는 상처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endParaRPr lang="ko-KR" altLang="en-US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담배 불 자국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뜨거운 물에 잠겨 생긴 화상자국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</a:p>
          <a:p>
            <a:r>
              <a:rPr lang="ko-KR" altLang="en-US" sz="900" dirty="0" err="1">
                <a:latin typeface="+mj-ea"/>
                <a:ea typeface="+mj-ea"/>
              </a:rPr>
              <a:t>회음부에</a:t>
            </a:r>
            <a:r>
              <a:rPr lang="ko-KR" altLang="en-US" sz="900" dirty="0">
                <a:latin typeface="+mj-ea"/>
                <a:ea typeface="+mj-ea"/>
              </a:rPr>
              <a:t> 있는 화상자국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</a:p>
          <a:p>
            <a:r>
              <a:rPr lang="ko-KR" altLang="en-US" sz="900" dirty="0">
                <a:latin typeface="+mj-ea"/>
                <a:ea typeface="+mj-ea"/>
              </a:rPr>
              <a:t>알고 있는 물체모양</a:t>
            </a:r>
            <a:r>
              <a:rPr lang="en-US" altLang="ko-KR" sz="900" dirty="0">
                <a:latin typeface="+mj-ea"/>
                <a:ea typeface="+mj-ea"/>
              </a:rPr>
              <a:t>(</a:t>
            </a:r>
            <a:r>
              <a:rPr lang="ko-KR" altLang="en-US" sz="900" dirty="0">
                <a:latin typeface="+mj-ea"/>
                <a:ea typeface="+mj-ea"/>
              </a:rPr>
              <a:t>다리미 등</a:t>
            </a:r>
            <a:r>
              <a:rPr lang="en-US" altLang="ko-KR" sz="900" dirty="0">
                <a:latin typeface="+mj-ea"/>
                <a:ea typeface="+mj-ea"/>
              </a:rPr>
              <a:t>)</a:t>
            </a:r>
            <a:r>
              <a:rPr lang="ko-KR" altLang="en-US" sz="900" dirty="0">
                <a:latin typeface="+mj-ea"/>
                <a:ea typeface="+mj-ea"/>
              </a:rPr>
              <a:t>의 화상자국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</a:p>
          <a:p>
            <a:r>
              <a:rPr lang="ko-KR" altLang="en-US" sz="900" dirty="0">
                <a:latin typeface="+mj-ea"/>
                <a:ea typeface="+mj-ea"/>
              </a:rPr>
              <a:t>회복속도가 다양한 화상자국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endParaRPr lang="ko-KR" altLang="en-US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입</a:t>
            </a:r>
            <a:r>
              <a:rPr lang="en-US" altLang="ko-KR" sz="900" dirty="0">
                <a:latin typeface="+mj-ea"/>
                <a:ea typeface="+mj-ea"/>
              </a:rPr>
              <a:t>(</a:t>
            </a:r>
            <a:r>
              <a:rPr lang="ko-KR" altLang="en-US" sz="900" dirty="0">
                <a:latin typeface="+mj-ea"/>
                <a:ea typeface="+mj-ea"/>
              </a:rPr>
              <a:t>술</a:t>
            </a:r>
            <a:r>
              <a:rPr lang="en-US" altLang="ko-KR" sz="900" dirty="0">
                <a:latin typeface="+mj-ea"/>
                <a:ea typeface="+mj-ea"/>
              </a:rPr>
              <a:t>)/</a:t>
            </a:r>
            <a:r>
              <a:rPr lang="ko-KR" altLang="en-US" sz="900" dirty="0">
                <a:latin typeface="+mj-ea"/>
                <a:ea typeface="+mj-ea"/>
              </a:rPr>
              <a:t>눈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외음부 상처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긁히거나 물린 상처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r>
              <a:rPr lang="ko-KR" altLang="en-US" sz="900" dirty="0">
                <a:latin typeface="+mj-ea"/>
                <a:ea typeface="+mj-ea"/>
              </a:rPr>
              <a:t> </a:t>
            </a:r>
          </a:p>
          <a:p>
            <a:r>
              <a:rPr lang="ko-KR" altLang="en-US" sz="900" dirty="0">
                <a:latin typeface="+mj-ea"/>
                <a:ea typeface="+mj-ea"/>
              </a:rPr>
              <a:t>손목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발목 긁힌 상처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 err="1">
                <a:latin typeface="+mj-ea"/>
                <a:ea typeface="+mj-ea"/>
              </a:rPr>
              <a:t>영유아에게</a:t>
            </a:r>
            <a:r>
              <a:rPr lang="ko-KR" altLang="en-US" sz="900" dirty="0">
                <a:latin typeface="+mj-ea"/>
                <a:ea typeface="+mj-ea"/>
              </a:rPr>
              <a:t> 발견된 긁힌 상처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endParaRPr lang="ko-KR" altLang="en-US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겨드랑이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팔뚝 안쪽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허벅지 안쪽 등 다치기 어려운 부위의 상처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endParaRPr lang="ko-KR" altLang="en-US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대뇌 출혈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망막출혈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양쪽 안구 손상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머리카락이 </a:t>
            </a:r>
            <a:endParaRPr lang="en-US" altLang="ko-KR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뜯겨나간 두피 혈종 등을 동반한 복잡한 두부 손상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endParaRPr lang="ko-KR" altLang="en-US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고막 천공이나 귓불이 찢겨진 상처와 같은 귀 손상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endParaRPr lang="ko-KR" altLang="en-US" sz="900" dirty="0">
              <a:latin typeface="+mj-ea"/>
              <a:ea typeface="+mj-ea"/>
            </a:endParaRPr>
          </a:p>
          <a:p>
            <a:r>
              <a:rPr lang="ko-KR" altLang="en-US" sz="900" dirty="0" err="1">
                <a:latin typeface="+mj-ea"/>
                <a:ea typeface="+mj-ea"/>
              </a:rPr>
              <a:t>골격계</a:t>
            </a:r>
            <a:r>
              <a:rPr lang="ko-KR" altLang="en-US" sz="900" dirty="0">
                <a:latin typeface="+mj-ea"/>
                <a:ea typeface="+mj-ea"/>
              </a:rPr>
              <a:t> 손상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시간차가 있는 골절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치유 단계가 다른 여러 부위의 골절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복합 및 나선형 골절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척추 손상</a:t>
            </a:r>
            <a:r>
              <a:rPr lang="en-US" altLang="ko-KR" sz="900" dirty="0">
                <a:latin typeface="+mj-ea"/>
                <a:ea typeface="+mj-ea"/>
              </a:rPr>
              <a:t>(</a:t>
            </a:r>
            <a:r>
              <a:rPr lang="ko-KR" altLang="en-US" sz="900" dirty="0">
                <a:latin typeface="+mj-ea"/>
                <a:ea typeface="+mj-ea"/>
              </a:rPr>
              <a:t>특히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여러 군데의 골절</a:t>
            </a:r>
            <a:r>
              <a:rPr lang="en-US" altLang="ko-KR" sz="900" dirty="0">
                <a:latin typeface="+mj-ea"/>
                <a:ea typeface="+mj-ea"/>
              </a:rPr>
              <a:t>), </a:t>
            </a:r>
            <a:r>
              <a:rPr lang="ko-KR" altLang="en-US" sz="900" dirty="0">
                <a:latin typeface="+mj-ea"/>
                <a:ea typeface="+mj-ea"/>
              </a:rPr>
              <a:t>영・유아의 긴 뼈에서 </a:t>
            </a:r>
            <a:endParaRPr lang="en-US" altLang="ko-KR" sz="900" dirty="0">
              <a:latin typeface="+mj-ea"/>
              <a:ea typeface="+mj-ea"/>
            </a:endParaRPr>
          </a:p>
          <a:p>
            <a:r>
              <a:rPr lang="ko-KR" altLang="en-US" sz="900" dirty="0">
                <a:latin typeface="+mj-ea"/>
                <a:ea typeface="+mj-ea"/>
              </a:rPr>
              <a:t>나타나는 간단 골절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회전상 골절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걷지 못하는 아이에게서 나타나는 대퇴골절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 err="1">
                <a:latin typeface="+mj-ea"/>
                <a:ea typeface="+mj-ea"/>
              </a:rPr>
              <a:t>골막하출혈</a:t>
            </a:r>
            <a:r>
              <a:rPr lang="ko-KR" altLang="en-US" sz="900" dirty="0">
                <a:latin typeface="+mj-ea"/>
                <a:ea typeface="+mj-ea"/>
              </a:rPr>
              <a:t> 방사선 사진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 err="1">
                <a:latin typeface="+mj-ea"/>
                <a:ea typeface="+mj-ea"/>
              </a:rPr>
              <a:t>골단</a:t>
            </a:r>
            <a:r>
              <a:rPr lang="ko-KR" altLang="en-US" sz="900" dirty="0">
                <a:latin typeface="+mj-ea"/>
                <a:ea typeface="+mj-ea"/>
              </a:rPr>
              <a:t> 분리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 err="1">
                <a:latin typeface="+mj-ea"/>
                <a:ea typeface="+mj-ea"/>
              </a:rPr>
              <a:t>골막</a:t>
            </a:r>
            <a:r>
              <a:rPr lang="ko-KR" altLang="en-US" sz="900" dirty="0">
                <a:latin typeface="+mj-ea"/>
                <a:ea typeface="+mj-ea"/>
              </a:rPr>
              <a:t> 변형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 err="1">
                <a:latin typeface="+mj-ea"/>
                <a:ea typeface="+mj-ea"/>
              </a:rPr>
              <a:t>골막</a:t>
            </a:r>
            <a:r>
              <a:rPr lang="ko-KR" altLang="en-US" sz="900" dirty="0">
                <a:latin typeface="+mj-ea"/>
                <a:ea typeface="+mj-ea"/>
              </a:rPr>
              <a:t> 석회화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</a:p>
          <a:p>
            <a:r>
              <a:rPr lang="ko-KR" altLang="en-US" sz="900" dirty="0" err="1">
                <a:latin typeface="+mj-ea"/>
                <a:ea typeface="+mj-ea"/>
              </a:rPr>
              <a:t>간혈종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 err="1">
                <a:latin typeface="+mj-ea"/>
                <a:ea typeface="+mj-ea"/>
              </a:rPr>
              <a:t>간열상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십이지장 천공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궤양 등과 같은 복부손상</a:t>
            </a:r>
            <a:r>
              <a:rPr lang="en-US" altLang="ko-KR" sz="900" dirty="0">
                <a:latin typeface="+mj-ea"/>
                <a:ea typeface="+mj-ea"/>
              </a:rPr>
              <a:t>, </a:t>
            </a:r>
            <a:r>
              <a:rPr lang="ko-KR" altLang="en-US" sz="900" dirty="0">
                <a:latin typeface="+mj-ea"/>
                <a:ea typeface="+mj-ea"/>
              </a:rPr>
              <a:t>폐 좌상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 err="1">
                <a:latin typeface="+mj-ea"/>
                <a:ea typeface="+mj-ea"/>
              </a:rPr>
              <a:t>기흉</a:t>
            </a:r>
            <a:r>
              <a:rPr lang="en-US" altLang="ko-KR" sz="900" dirty="0">
                <a:latin typeface="+mj-ea"/>
                <a:ea typeface="+mj-ea"/>
              </a:rPr>
              <a:t>/</a:t>
            </a:r>
            <a:r>
              <a:rPr lang="ko-KR" altLang="en-US" sz="900" dirty="0">
                <a:latin typeface="+mj-ea"/>
                <a:ea typeface="+mj-ea"/>
              </a:rPr>
              <a:t>흉막삼출과 같은 흉부손상</a:t>
            </a:r>
          </a:p>
        </p:txBody>
      </p:sp>
      <p:sp>
        <p:nvSpPr>
          <p:cNvPr id="244" name="직사각형 243"/>
          <p:cNvSpPr/>
          <p:nvPr/>
        </p:nvSpPr>
        <p:spPr>
          <a:xfrm>
            <a:off x="3654935" y="2826568"/>
            <a:ext cx="2757871" cy="399662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000" b="1" dirty="0" err="1"/>
              <a:t>성학대</a:t>
            </a:r>
            <a:endParaRPr lang="en-US" altLang="ko-KR" sz="1000" dirty="0"/>
          </a:p>
          <a:p>
            <a:r>
              <a:rPr lang="en-US" altLang="ko-KR" sz="1000" dirty="0"/>
              <a:t>(</a:t>
            </a:r>
            <a:r>
              <a:rPr lang="ko-KR" altLang="en-US" sz="1000" dirty="0"/>
              <a:t>신체적 지표</a:t>
            </a:r>
            <a:r>
              <a:rPr lang="en-US" altLang="ko-KR" sz="1000" dirty="0"/>
              <a:t>)</a:t>
            </a:r>
          </a:p>
          <a:p>
            <a:r>
              <a:rPr lang="ko-KR" altLang="en-US" sz="1000" dirty="0"/>
              <a:t>학령 전 아동의 성병감염</a:t>
            </a:r>
            <a:r>
              <a:rPr lang="en-US" altLang="ko-KR" sz="1000" dirty="0"/>
              <a:t>, </a:t>
            </a:r>
            <a:r>
              <a:rPr lang="ko-KR" altLang="en-US" sz="1000" dirty="0"/>
              <a:t>임신</a:t>
            </a:r>
            <a:endParaRPr lang="en-US" altLang="ko-KR" sz="1000" dirty="0"/>
          </a:p>
          <a:p>
            <a:endParaRPr lang="ko-KR" altLang="en-US" sz="1000" dirty="0"/>
          </a:p>
          <a:p>
            <a:r>
              <a:rPr lang="en-US" altLang="ko-KR" sz="1000" dirty="0"/>
              <a:t>(</a:t>
            </a:r>
            <a:r>
              <a:rPr lang="ko-KR" altLang="en-US" sz="1000" dirty="0"/>
              <a:t>생식기의 증거</a:t>
            </a:r>
            <a:r>
              <a:rPr lang="en-US" altLang="ko-KR" sz="1000" dirty="0"/>
              <a:t>)</a:t>
            </a:r>
          </a:p>
          <a:p>
            <a:r>
              <a:rPr lang="ko-KR" altLang="en-US" sz="1000" dirty="0"/>
              <a:t>아동의 질에 있는 정액</a:t>
            </a:r>
            <a:r>
              <a:rPr lang="en-US" altLang="ko-KR" sz="1000" dirty="0"/>
              <a:t>,</a:t>
            </a:r>
            <a:r>
              <a:rPr lang="ko-KR" altLang="en-US" sz="1000" dirty="0"/>
              <a:t> </a:t>
            </a:r>
            <a:endParaRPr lang="en-US" altLang="ko-KR" sz="1000" dirty="0"/>
          </a:p>
          <a:p>
            <a:r>
              <a:rPr lang="ko-KR" altLang="en-US" sz="1000" dirty="0"/>
              <a:t>찢기거나 손실된 처녀막</a:t>
            </a:r>
            <a:r>
              <a:rPr lang="en-US" altLang="ko-KR" sz="1000" dirty="0"/>
              <a:t>,</a:t>
            </a:r>
          </a:p>
          <a:p>
            <a:r>
              <a:rPr lang="ko-KR" altLang="en-US" sz="1000" dirty="0"/>
              <a:t>질에 생긴 상처나 긁힌 자국</a:t>
            </a:r>
            <a:r>
              <a:rPr lang="en-US" altLang="ko-KR" sz="1000" dirty="0"/>
              <a:t>,</a:t>
            </a:r>
            <a:r>
              <a:rPr lang="ko-KR" altLang="en-US" sz="1000" dirty="0"/>
              <a:t> 질의 홍진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배뇨곤란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요도염</a:t>
            </a:r>
            <a:r>
              <a:rPr lang="en-US" altLang="ko-KR" sz="1000" dirty="0"/>
              <a:t>, </a:t>
            </a:r>
            <a:r>
              <a:rPr lang="ko-KR" altLang="en-US" sz="1000" dirty="0"/>
              <a:t>생식기의 대상포진 </a:t>
            </a:r>
            <a:endParaRPr lang="en-US" altLang="ko-KR" sz="1000" dirty="0"/>
          </a:p>
          <a:p>
            <a:endParaRPr lang="ko-KR" altLang="en-US" sz="1000" dirty="0"/>
          </a:p>
          <a:p>
            <a:r>
              <a:rPr lang="en-US" altLang="ko-KR" sz="1000" dirty="0"/>
              <a:t>(</a:t>
            </a:r>
            <a:r>
              <a:rPr lang="ko-KR" altLang="en-US" sz="1000" dirty="0"/>
              <a:t>항문증후</a:t>
            </a:r>
            <a:r>
              <a:rPr lang="en-US" altLang="ko-KR" sz="1000" dirty="0"/>
              <a:t>)</a:t>
            </a:r>
          </a:p>
          <a:p>
            <a:r>
              <a:rPr lang="ko-KR" altLang="en-US" sz="1000" dirty="0"/>
              <a:t>항문 </a:t>
            </a:r>
            <a:r>
              <a:rPr lang="ko-KR" altLang="en-US" sz="1000" dirty="0" err="1"/>
              <a:t>괄약근의</a:t>
            </a:r>
            <a:r>
              <a:rPr lang="ko-KR" altLang="en-US" sz="1000" dirty="0"/>
              <a:t> 손상</a:t>
            </a:r>
            <a:r>
              <a:rPr lang="en-US" altLang="ko-KR" sz="1000" dirty="0"/>
              <a:t>,</a:t>
            </a:r>
            <a:r>
              <a:rPr lang="ko-KR" altLang="en-US" sz="1000" dirty="0"/>
              <a:t> 항문주변의 멍</a:t>
            </a:r>
            <a:r>
              <a:rPr lang="en-US" altLang="ko-KR" sz="1000" dirty="0"/>
              <a:t>/</a:t>
            </a:r>
            <a:r>
              <a:rPr lang="ko-KR" altLang="en-US" sz="1000" dirty="0"/>
              <a:t>찰과상</a:t>
            </a:r>
            <a:r>
              <a:rPr lang="en-US" altLang="ko-KR" sz="1000" dirty="0"/>
              <a:t>,</a:t>
            </a:r>
          </a:p>
          <a:p>
            <a:r>
              <a:rPr lang="ko-KR" altLang="en-US" sz="1000" dirty="0"/>
              <a:t>항문 내장이 짧아지거나 뒤집힘</a:t>
            </a:r>
            <a:r>
              <a:rPr lang="en-US" altLang="ko-KR" sz="1000" dirty="0"/>
              <a:t>,</a:t>
            </a:r>
            <a:r>
              <a:rPr lang="ko-KR" altLang="en-US" sz="1000" dirty="0"/>
              <a:t> </a:t>
            </a:r>
            <a:endParaRPr lang="en-US" altLang="ko-KR" sz="1000" dirty="0"/>
          </a:p>
          <a:p>
            <a:r>
              <a:rPr lang="ko-KR" altLang="en-US" sz="1000" dirty="0"/>
              <a:t>항문 입구에 생긴 열창</a:t>
            </a:r>
            <a:r>
              <a:rPr lang="en-US" altLang="ko-KR" sz="1000" dirty="0"/>
              <a:t>,</a:t>
            </a:r>
            <a:r>
              <a:rPr lang="ko-KR" altLang="en-US" sz="1000" dirty="0"/>
              <a:t> 항문이 좁아짐</a:t>
            </a:r>
            <a:r>
              <a:rPr lang="en-US" altLang="ko-KR" sz="1000" dirty="0"/>
              <a:t>,</a:t>
            </a:r>
          </a:p>
          <a:p>
            <a:r>
              <a:rPr lang="ko-KR" altLang="en-US" sz="1000" dirty="0"/>
              <a:t>회음부의 동통과 가려움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변비</a:t>
            </a:r>
            <a:r>
              <a:rPr lang="en-US" altLang="ko-KR" sz="1000" dirty="0"/>
              <a:t>, </a:t>
            </a:r>
            <a:r>
              <a:rPr lang="ko-KR" altLang="en-US" sz="1000" dirty="0"/>
              <a:t>대변에 혈액이 나옴</a:t>
            </a:r>
            <a:endParaRPr lang="en-US" altLang="ko-KR" sz="1000" dirty="0"/>
          </a:p>
          <a:p>
            <a:endParaRPr lang="ko-KR" altLang="en-US" sz="1000" dirty="0"/>
          </a:p>
          <a:p>
            <a:r>
              <a:rPr lang="en-US" altLang="ko-KR" sz="1000" dirty="0"/>
              <a:t>(</a:t>
            </a:r>
            <a:r>
              <a:rPr lang="ko-KR" altLang="en-US" sz="1000" dirty="0"/>
              <a:t>구강증후</a:t>
            </a:r>
            <a:r>
              <a:rPr lang="en-US" altLang="ko-KR" sz="1000" dirty="0"/>
              <a:t>)</a:t>
            </a:r>
          </a:p>
          <a:p>
            <a:r>
              <a:rPr lang="ko-KR" altLang="en-US" sz="1000" dirty="0"/>
              <a:t>입천장의 손상</a:t>
            </a:r>
            <a:r>
              <a:rPr lang="en-US" altLang="ko-KR" sz="1000" dirty="0"/>
              <a:t>, </a:t>
            </a:r>
            <a:r>
              <a:rPr lang="ko-KR" altLang="en-US" sz="1000" dirty="0"/>
              <a:t>인두 임질</a:t>
            </a:r>
            <a:r>
              <a:rPr lang="en-US" altLang="ko-KR" sz="1000" dirty="0"/>
              <a:t>(pharyngeal gonorrhea) </a:t>
            </a:r>
          </a:p>
        </p:txBody>
      </p:sp>
      <p:sp>
        <p:nvSpPr>
          <p:cNvPr id="245" name="직사각형 244"/>
          <p:cNvSpPr/>
          <p:nvPr/>
        </p:nvSpPr>
        <p:spPr>
          <a:xfrm>
            <a:off x="6510938" y="2832801"/>
            <a:ext cx="2865242" cy="399662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000" b="1" dirty="0"/>
              <a:t>정서학대</a:t>
            </a:r>
            <a:endParaRPr lang="en-US" altLang="ko-KR" sz="1000" b="1" dirty="0"/>
          </a:p>
          <a:p>
            <a:r>
              <a:rPr lang="ko-KR" altLang="en-US" sz="1000" dirty="0"/>
              <a:t>발달지연 및 성장장애</a:t>
            </a:r>
            <a:r>
              <a:rPr lang="en-US" altLang="ko-KR" sz="1000" dirty="0"/>
              <a:t>,</a:t>
            </a:r>
            <a:endParaRPr lang="ko-KR" altLang="en-US" sz="1000" dirty="0"/>
          </a:p>
          <a:p>
            <a:r>
              <a:rPr lang="ko-KR" altLang="en-US" sz="1000" dirty="0"/>
              <a:t>신체발달저하</a:t>
            </a:r>
          </a:p>
          <a:p>
            <a:endParaRPr lang="en-US" altLang="ko-KR" sz="1000" dirty="0"/>
          </a:p>
          <a:p>
            <a:r>
              <a:rPr lang="ko-KR" altLang="en-US" sz="1000" b="1" dirty="0"/>
              <a:t>방임</a:t>
            </a:r>
            <a:endParaRPr lang="en-US" altLang="ko-KR" sz="1000" b="1" dirty="0"/>
          </a:p>
          <a:p>
            <a:r>
              <a:rPr lang="ko-KR" altLang="en-US" sz="1000" dirty="0"/>
              <a:t>발달지연 및 성장장애</a:t>
            </a:r>
            <a:r>
              <a:rPr lang="en-US" altLang="ko-KR" sz="1000" dirty="0"/>
              <a:t>,</a:t>
            </a:r>
            <a:endParaRPr lang="ko-KR" altLang="en-US" sz="1000" dirty="0"/>
          </a:p>
          <a:p>
            <a:r>
              <a:rPr lang="ko-KR" altLang="en-US" sz="1000" dirty="0"/>
              <a:t>비위생적인 신체상태</a:t>
            </a:r>
            <a:r>
              <a:rPr lang="en-US" altLang="ko-KR" sz="1000" dirty="0"/>
              <a:t>,</a:t>
            </a:r>
            <a:endParaRPr lang="ko-KR" altLang="en-US" sz="1000" dirty="0"/>
          </a:p>
          <a:p>
            <a:r>
              <a:rPr lang="ko-KR" altLang="en-US" sz="1000" dirty="0"/>
              <a:t>예방접종과 의학적 치료 불이행으로 인한 </a:t>
            </a:r>
            <a:endParaRPr lang="en-US" altLang="ko-KR" sz="1000" dirty="0"/>
          </a:p>
          <a:p>
            <a:r>
              <a:rPr lang="ko-KR" altLang="en-US" sz="1000" dirty="0"/>
              <a:t>건강상태 불량</a:t>
            </a:r>
            <a:r>
              <a:rPr lang="en-US" altLang="ko-KR" sz="1000" dirty="0"/>
              <a:t>,</a:t>
            </a:r>
            <a:endParaRPr lang="ko-KR" altLang="en-US" sz="1000" dirty="0"/>
          </a:p>
          <a:p>
            <a:r>
              <a:rPr lang="ko-KR" altLang="en-US" sz="1000" dirty="0"/>
              <a:t>아동에게 악취가 지속적으로 나는 경우</a:t>
            </a:r>
            <a:endParaRPr lang="en-US" altLang="ko-KR" sz="1000" dirty="0"/>
          </a:p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00655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7405" y="2172940"/>
            <a:ext cx="4601210" cy="1564640"/>
          </a:xfrm>
          <a:custGeom>
            <a:avLst/>
            <a:gdLst/>
            <a:ahLst/>
            <a:cxnLst/>
            <a:rect l="l" t="t" r="r" b="b"/>
            <a:pathLst>
              <a:path w="4601209" h="1564639">
                <a:moveTo>
                  <a:pt x="4393768" y="0"/>
                </a:moveTo>
                <a:lnTo>
                  <a:pt x="206857" y="0"/>
                </a:lnTo>
                <a:lnTo>
                  <a:pt x="152036" y="5208"/>
                </a:lnTo>
                <a:lnTo>
                  <a:pt x="102670" y="19894"/>
                </a:lnTo>
                <a:lnTo>
                  <a:pt x="60771" y="42645"/>
                </a:lnTo>
                <a:lnTo>
                  <a:pt x="28351" y="72049"/>
                </a:lnTo>
                <a:lnTo>
                  <a:pt x="7423" y="106696"/>
                </a:lnTo>
                <a:lnTo>
                  <a:pt x="0" y="145173"/>
                </a:lnTo>
                <a:lnTo>
                  <a:pt x="0" y="1419047"/>
                </a:lnTo>
                <a:lnTo>
                  <a:pt x="7423" y="1457524"/>
                </a:lnTo>
                <a:lnTo>
                  <a:pt x="28351" y="1492171"/>
                </a:lnTo>
                <a:lnTo>
                  <a:pt x="60771" y="1521575"/>
                </a:lnTo>
                <a:lnTo>
                  <a:pt x="102670" y="1544326"/>
                </a:lnTo>
                <a:lnTo>
                  <a:pt x="152036" y="1559012"/>
                </a:lnTo>
                <a:lnTo>
                  <a:pt x="206857" y="1564220"/>
                </a:lnTo>
                <a:lnTo>
                  <a:pt x="4393768" y="1564220"/>
                </a:lnTo>
                <a:lnTo>
                  <a:pt x="4448587" y="1559012"/>
                </a:lnTo>
                <a:lnTo>
                  <a:pt x="4497951" y="1544326"/>
                </a:lnTo>
                <a:lnTo>
                  <a:pt x="4539848" y="1521575"/>
                </a:lnTo>
                <a:lnTo>
                  <a:pt x="4572265" y="1492171"/>
                </a:lnTo>
                <a:lnTo>
                  <a:pt x="4593190" y="1457524"/>
                </a:lnTo>
                <a:lnTo>
                  <a:pt x="4600613" y="1419047"/>
                </a:lnTo>
                <a:lnTo>
                  <a:pt x="4600613" y="145173"/>
                </a:lnTo>
                <a:lnTo>
                  <a:pt x="4593190" y="106696"/>
                </a:lnTo>
                <a:lnTo>
                  <a:pt x="4572265" y="72049"/>
                </a:lnTo>
                <a:lnTo>
                  <a:pt x="4539848" y="42645"/>
                </a:lnTo>
                <a:lnTo>
                  <a:pt x="4497951" y="19894"/>
                </a:lnTo>
                <a:lnTo>
                  <a:pt x="4448587" y="5208"/>
                </a:lnTo>
                <a:lnTo>
                  <a:pt x="439376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105" y="2185640"/>
            <a:ext cx="4601210" cy="1581150"/>
          </a:xfrm>
          <a:custGeom>
            <a:avLst/>
            <a:gdLst/>
            <a:ahLst/>
            <a:cxnLst/>
            <a:rect l="l" t="t" r="r" b="b"/>
            <a:pathLst>
              <a:path w="4601209" h="1581150">
                <a:moveTo>
                  <a:pt x="4393768" y="0"/>
                </a:moveTo>
                <a:lnTo>
                  <a:pt x="206857" y="0"/>
                </a:lnTo>
                <a:lnTo>
                  <a:pt x="152036" y="5264"/>
                </a:lnTo>
                <a:lnTo>
                  <a:pt x="102670" y="20107"/>
                </a:lnTo>
                <a:lnTo>
                  <a:pt x="60771" y="43103"/>
                </a:lnTo>
                <a:lnTo>
                  <a:pt x="28351" y="72826"/>
                </a:lnTo>
                <a:lnTo>
                  <a:pt x="7423" y="107850"/>
                </a:lnTo>
                <a:lnTo>
                  <a:pt x="0" y="146748"/>
                </a:lnTo>
                <a:lnTo>
                  <a:pt x="0" y="1434401"/>
                </a:lnTo>
                <a:lnTo>
                  <a:pt x="7423" y="1473299"/>
                </a:lnTo>
                <a:lnTo>
                  <a:pt x="28351" y="1508323"/>
                </a:lnTo>
                <a:lnTo>
                  <a:pt x="60771" y="1538046"/>
                </a:lnTo>
                <a:lnTo>
                  <a:pt x="102670" y="1561042"/>
                </a:lnTo>
                <a:lnTo>
                  <a:pt x="152036" y="1575885"/>
                </a:lnTo>
                <a:lnTo>
                  <a:pt x="206857" y="1581150"/>
                </a:lnTo>
                <a:lnTo>
                  <a:pt x="4393768" y="1581150"/>
                </a:lnTo>
                <a:lnTo>
                  <a:pt x="4448587" y="1575885"/>
                </a:lnTo>
                <a:lnTo>
                  <a:pt x="4497951" y="1561042"/>
                </a:lnTo>
                <a:lnTo>
                  <a:pt x="4539848" y="1538046"/>
                </a:lnTo>
                <a:lnTo>
                  <a:pt x="4572265" y="1508323"/>
                </a:lnTo>
                <a:lnTo>
                  <a:pt x="4593190" y="1473299"/>
                </a:lnTo>
                <a:lnTo>
                  <a:pt x="4600613" y="1434401"/>
                </a:lnTo>
                <a:lnTo>
                  <a:pt x="4600613" y="146748"/>
                </a:lnTo>
                <a:lnTo>
                  <a:pt x="4593190" y="107850"/>
                </a:lnTo>
                <a:lnTo>
                  <a:pt x="4572265" y="72826"/>
                </a:lnTo>
                <a:lnTo>
                  <a:pt x="4539848" y="43103"/>
                </a:lnTo>
                <a:lnTo>
                  <a:pt x="4497951" y="20107"/>
                </a:lnTo>
                <a:lnTo>
                  <a:pt x="4448587" y="5264"/>
                </a:lnTo>
                <a:lnTo>
                  <a:pt x="4393768" y="0"/>
                </a:lnTo>
                <a:close/>
              </a:path>
            </a:pathLst>
          </a:custGeom>
          <a:solidFill>
            <a:srgbClr val="205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713" y="2124244"/>
            <a:ext cx="4698365" cy="4810760"/>
          </a:xfrm>
          <a:custGeom>
            <a:avLst/>
            <a:gdLst/>
            <a:ahLst/>
            <a:cxnLst/>
            <a:rect l="l" t="t" r="r" b="b"/>
            <a:pathLst>
              <a:path w="4698365" h="4810759">
                <a:moveTo>
                  <a:pt x="4482096" y="0"/>
                </a:moveTo>
                <a:lnTo>
                  <a:pt x="1736305" y="0"/>
                </a:lnTo>
                <a:lnTo>
                  <a:pt x="1701039" y="6980"/>
                </a:lnTo>
                <a:lnTo>
                  <a:pt x="1670408" y="25908"/>
                </a:lnTo>
                <a:lnTo>
                  <a:pt x="1646726" y="53760"/>
                </a:lnTo>
                <a:lnTo>
                  <a:pt x="1632305" y="87515"/>
                </a:lnTo>
                <a:lnTo>
                  <a:pt x="1618380" y="134168"/>
                </a:lnTo>
                <a:lnTo>
                  <a:pt x="1600742" y="179130"/>
                </a:lnTo>
                <a:lnTo>
                  <a:pt x="1579575" y="222220"/>
                </a:lnTo>
                <a:lnTo>
                  <a:pt x="1555059" y="263255"/>
                </a:lnTo>
                <a:lnTo>
                  <a:pt x="1527376" y="302054"/>
                </a:lnTo>
                <a:lnTo>
                  <a:pt x="1496709" y="338434"/>
                </a:lnTo>
                <a:lnTo>
                  <a:pt x="1463239" y="372213"/>
                </a:lnTo>
                <a:lnTo>
                  <a:pt x="1427148" y="403210"/>
                </a:lnTo>
                <a:lnTo>
                  <a:pt x="1388617" y="431242"/>
                </a:lnTo>
                <a:lnTo>
                  <a:pt x="1347830" y="456127"/>
                </a:lnTo>
                <a:lnTo>
                  <a:pt x="1304967" y="477684"/>
                </a:lnTo>
                <a:lnTo>
                  <a:pt x="1260210" y="495729"/>
                </a:lnTo>
                <a:lnTo>
                  <a:pt x="1213742" y="510081"/>
                </a:lnTo>
                <a:lnTo>
                  <a:pt x="1165744" y="520558"/>
                </a:lnTo>
                <a:lnTo>
                  <a:pt x="1116398" y="526977"/>
                </a:lnTo>
                <a:lnTo>
                  <a:pt x="1065885" y="529158"/>
                </a:lnTo>
                <a:lnTo>
                  <a:pt x="88900" y="529158"/>
                </a:lnTo>
                <a:lnTo>
                  <a:pt x="54290" y="536146"/>
                </a:lnTo>
                <a:lnTo>
                  <a:pt x="26033" y="555201"/>
                </a:lnTo>
                <a:lnTo>
                  <a:pt x="6984" y="583459"/>
                </a:lnTo>
                <a:lnTo>
                  <a:pt x="0" y="618058"/>
                </a:lnTo>
                <a:lnTo>
                  <a:pt x="0" y="4594339"/>
                </a:lnTo>
                <a:lnTo>
                  <a:pt x="5728" y="4643687"/>
                </a:lnTo>
                <a:lnTo>
                  <a:pt x="22032" y="4689070"/>
                </a:lnTo>
                <a:lnTo>
                  <a:pt x="47590" y="4729166"/>
                </a:lnTo>
                <a:lnTo>
                  <a:pt x="81077" y="4762653"/>
                </a:lnTo>
                <a:lnTo>
                  <a:pt x="121173" y="4788208"/>
                </a:lnTo>
                <a:lnTo>
                  <a:pt x="166555" y="4804511"/>
                </a:lnTo>
                <a:lnTo>
                  <a:pt x="215900" y="4810239"/>
                </a:lnTo>
                <a:lnTo>
                  <a:pt x="4609096" y="4810239"/>
                </a:lnTo>
                <a:lnTo>
                  <a:pt x="4643705" y="4803251"/>
                </a:lnTo>
                <a:lnTo>
                  <a:pt x="4671963" y="4784196"/>
                </a:lnTo>
                <a:lnTo>
                  <a:pt x="4691012" y="4755937"/>
                </a:lnTo>
                <a:lnTo>
                  <a:pt x="4697996" y="4721339"/>
                </a:lnTo>
                <a:lnTo>
                  <a:pt x="4697996" y="215900"/>
                </a:lnTo>
                <a:lnTo>
                  <a:pt x="4692268" y="166555"/>
                </a:lnTo>
                <a:lnTo>
                  <a:pt x="4675966" y="121173"/>
                </a:lnTo>
                <a:lnTo>
                  <a:pt x="4650410" y="81077"/>
                </a:lnTo>
                <a:lnTo>
                  <a:pt x="4616924" y="47590"/>
                </a:lnTo>
                <a:lnTo>
                  <a:pt x="4576828" y="22032"/>
                </a:lnTo>
                <a:lnTo>
                  <a:pt x="4531445" y="5728"/>
                </a:lnTo>
                <a:lnTo>
                  <a:pt x="4482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426" y="2136948"/>
            <a:ext cx="8869134" cy="4810760"/>
          </a:xfrm>
          <a:custGeom>
            <a:avLst/>
            <a:gdLst/>
            <a:ahLst/>
            <a:cxnLst/>
            <a:rect l="l" t="t" r="r" b="b"/>
            <a:pathLst>
              <a:path w="4698365" h="4810759">
                <a:moveTo>
                  <a:pt x="4482084" y="0"/>
                </a:moveTo>
                <a:lnTo>
                  <a:pt x="1736293" y="0"/>
                </a:lnTo>
                <a:lnTo>
                  <a:pt x="1701026" y="6980"/>
                </a:lnTo>
                <a:lnTo>
                  <a:pt x="1670396" y="25908"/>
                </a:lnTo>
                <a:lnTo>
                  <a:pt x="1646714" y="53760"/>
                </a:lnTo>
                <a:lnTo>
                  <a:pt x="1632292" y="87515"/>
                </a:lnTo>
                <a:lnTo>
                  <a:pt x="1618367" y="134168"/>
                </a:lnTo>
                <a:lnTo>
                  <a:pt x="1600730" y="179130"/>
                </a:lnTo>
                <a:lnTo>
                  <a:pt x="1579562" y="222220"/>
                </a:lnTo>
                <a:lnTo>
                  <a:pt x="1555046" y="263255"/>
                </a:lnTo>
                <a:lnTo>
                  <a:pt x="1527363" y="302054"/>
                </a:lnTo>
                <a:lnTo>
                  <a:pt x="1496696" y="338434"/>
                </a:lnTo>
                <a:lnTo>
                  <a:pt x="1463226" y="372213"/>
                </a:lnTo>
                <a:lnTo>
                  <a:pt x="1427135" y="403210"/>
                </a:lnTo>
                <a:lnTo>
                  <a:pt x="1388605" y="431242"/>
                </a:lnTo>
                <a:lnTo>
                  <a:pt x="1347817" y="456127"/>
                </a:lnTo>
                <a:lnTo>
                  <a:pt x="1304954" y="477684"/>
                </a:lnTo>
                <a:lnTo>
                  <a:pt x="1260198" y="495729"/>
                </a:lnTo>
                <a:lnTo>
                  <a:pt x="1213729" y="510081"/>
                </a:lnTo>
                <a:lnTo>
                  <a:pt x="1165731" y="520558"/>
                </a:lnTo>
                <a:lnTo>
                  <a:pt x="1116385" y="526977"/>
                </a:lnTo>
                <a:lnTo>
                  <a:pt x="1065872" y="529158"/>
                </a:lnTo>
                <a:lnTo>
                  <a:pt x="88887" y="529158"/>
                </a:lnTo>
                <a:lnTo>
                  <a:pt x="54285" y="536146"/>
                </a:lnTo>
                <a:lnTo>
                  <a:pt x="26031" y="555202"/>
                </a:lnTo>
                <a:lnTo>
                  <a:pt x="6984" y="583464"/>
                </a:lnTo>
                <a:lnTo>
                  <a:pt x="0" y="618070"/>
                </a:lnTo>
                <a:lnTo>
                  <a:pt x="0" y="4594339"/>
                </a:lnTo>
                <a:lnTo>
                  <a:pt x="5727" y="4643687"/>
                </a:lnTo>
                <a:lnTo>
                  <a:pt x="22030" y="4689070"/>
                </a:lnTo>
                <a:lnTo>
                  <a:pt x="47586" y="4729166"/>
                </a:lnTo>
                <a:lnTo>
                  <a:pt x="81072" y="4762653"/>
                </a:lnTo>
                <a:lnTo>
                  <a:pt x="121168" y="4788208"/>
                </a:lnTo>
                <a:lnTo>
                  <a:pt x="166551" y="4804511"/>
                </a:lnTo>
                <a:lnTo>
                  <a:pt x="215900" y="4810239"/>
                </a:lnTo>
                <a:lnTo>
                  <a:pt x="4609084" y="4810239"/>
                </a:lnTo>
                <a:lnTo>
                  <a:pt x="4643700" y="4803251"/>
                </a:lnTo>
                <a:lnTo>
                  <a:pt x="4671961" y="4784194"/>
                </a:lnTo>
                <a:lnTo>
                  <a:pt x="4691012" y="4755932"/>
                </a:lnTo>
                <a:lnTo>
                  <a:pt x="4697996" y="4721326"/>
                </a:lnTo>
                <a:lnTo>
                  <a:pt x="4697996" y="215900"/>
                </a:lnTo>
                <a:lnTo>
                  <a:pt x="4692268" y="166555"/>
                </a:lnTo>
                <a:lnTo>
                  <a:pt x="4675963" y="121173"/>
                </a:lnTo>
                <a:lnTo>
                  <a:pt x="4650405" y="81077"/>
                </a:lnTo>
                <a:lnTo>
                  <a:pt x="4616916" y="47590"/>
                </a:lnTo>
                <a:lnTo>
                  <a:pt x="4576818" y="22032"/>
                </a:lnTo>
                <a:lnTo>
                  <a:pt x="4531433" y="5728"/>
                </a:lnTo>
                <a:lnTo>
                  <a:pt x="4482084" y="0"/>
                </a:lnTo>
                <a:close/>
              </a:path>
            </a:pathLst>
          </a:custGeom>
          <a:solidFill>
            <a:srgbClr val="F1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7476" y="2261713"/>
            <a:ext cx="920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25" dirty="0">
                <a:solidFill>
                  <a:srgbClr val="FFFFFF"/>
                </a:solidFill>
                <a:latin typeface="Malgun Gothic"/>
                <a:cs typeface="Malgun Gothic"/>
              </a:rPr>
              <a:t>행동적</a:t>
            </a:r>
            <a:r>
              <a:rPr sz="1600" b="1" spc="-41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징후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373194" y="1304506"/>
            <a:ext cx="19380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solidFill>
                  <a:srgbClr val="007DC4"/>
                </a:solidFill>
              </a:rPr>
              <a:t>아동학대</a:t>
            </a:r>
            <a:r>
              <a:rPr sz="2000" spc="-350" dirty="0">
                <a:solidFill>
                  <a:srgbClr val="007DC4"/>
                </a:solidFill>
              </a:rPr>
              <a:t> </a:t>
            </a:r>
            <a:r>
              <a:rPr sz="2000" spc="-180" dirty="0">
                <a:solidFill>
                  <a:srgbClr val="007DC4"/>
                </a:solidFill>
              </a:rPr>
              <a:t>발견하기</a:t>
            </a:r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6780333" y="11"/>
            <a:ext cx="3372086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003" y="11"/>
            <a:ext cx="3223229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5</a:t>
            </a:r>
            <a:endParaRPr sz="5000">
              <a:latin typeface="Malgun Gothic"/>
              <a:cs typeface="Malgun Gothic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8726805" y="870699"/>
            <a:ext cx="1510926" cy="1970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37"/>
          <p:cNvSpPr txBox="1"/>
          <p:nvPr/>
        </p:nvSpPr>
        <p:spPr>
          <a:xfrm>
            <a:off x="6448844" y="7129917"/>
            <a:ext cx="310457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2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*</a:t>
            </a:r>
            <a:r>
              <a:rPr sz="1100" spc="-26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출처 </a:t>
            </a:r>
            <a:r>
              <a:rPr sz="1100" spc="-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: </a:t>
            </a:r>
            <a:r>
              <a:rPr lang="ko-KR" altLang="en-US" sz="1100" spc="-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아동학대예방 및 치료지침서</a:t>
            </a:r>
            <a:r>
              <a:rPr lang="en-US" altLang="ko-KR" sz="1100" spc="-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/</a:t>
            </a:r>
            <a:r>
              <a:rPr lang="ko-KR" altLang="en-US" sz="1100" spc="-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대한의사협회</a:t>
            </a:r>
            <a:endParaRPr sz="1100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</p:txBody>
      </p:sp>
      <p:pic>
        <p:nvPicPr>
          <p:cNvPr id="251" name="그림 2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  <p:sp>
        <p:nvSpPr>
          <p:cNvPr id="255" name="직사각형 254"/>
          <p:cNvSpPr/>
          <p:nvPr/>
        </p:nvSpPr>
        <p:spPr>
          <a:xfrm>
            <a:off x="714230" y="2832802"/>
            <a:ext cx="2865242" cy="399662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000" b="1" dirty="0">
                <a:latin typeface="+mj-ea"/>
                <a:ea typeface="+mj-ea"/>
              </a:rPr>
              <a:t>신체학대</a:t>
            </a:r>
            <a:endParaRPr lang="en-US" altLang="ko-KR" sz="1000" b="1" dirty="0">
              <a:latin typeface="+mj-ea"/>
              <a:ea typeface="+mj-ea"/>
            </a:endParaRPr>
          </a:p>
          <a:p>
            <a:endParaRPr lang="en-US" altLang="ko-KR" sz="1000" b="1" dirty="0">
              <a:latin typeface="+mj-ea"/>
              <a:ea typeface="+mj-ea"/>
            </a:endParaRPr>
          </a:p>
          <a:p>
            <a:r>
              <a:rPr lang="ko-KR" altLang="en-US" sz="1000" dirty="0"/>
              <a:t>어른과의 접촉회피</a:t>
            </a:r>
            <a:r>
              <a:rPr lang="en-US" altLang="ko-KR" sz="1000" dirty="0"/>
              <a:t>,</a:t>
            </a:r>
            <a:endParaRPr lang="ko-KR" altLang="en-US" sz="1000" dirty="0"/>
          </a:p>
          <a:p>
            <a:r>
              <a:rPr lang="ko-KR" altLang="en-US" sz="1000" dirty="0"/>
              <a:t>다른 아동이 울 때 공포를 나타냄</a:t>
            </a:r>
            <a:r>
              <a:rPr lang="en-US" altLang="ko-KR" sz="1000" dirty="0"/>
              <a:t>,</a:t>
            </a:r>
            <a:endParaRPr lang="ko-KR" altLang="en-US" sz="1000" dirty="0"/>
          </a:p>
          <a:p>
            <a:r>
              <a:rPr lang="ko-KR" altLang="en-US" sz="1000" dirty="0"/>
              <a:t>공격적이거나 위축된 극단적 행동</a:t>
            </a:r>
            <a:r>
              <a:rPr lang="en-US" altLang="ko-KR" sz="1000" dirty="0"/>
              <a:t>,</a:t>
            </a:r>
            <a:r>
              <a:rPr lang="ko-KR" altLang="en-US" sz="1000" dirty="0"/>
              <a:t> </a:t>
            </a:r>
          </a:p>
          <a:p>
            <a:r>
              <a:rPr lang="ko-KR" altLang="en-US" sz="1000" dirty="0"/>
              <a:t>부모에 대한 두려움</a:t>
            </a:r>
            <a:r>
              <a:rPr lang="en-US" altLang="ko-KR" sz="1000" dirty="0"/>
              <a:t>,</a:t>
            </a:r>
            <a:endParaRPr lang="ko-KR" altLang="en-US" sz="1000" dirty="0"/>
          </a:p>
          <a:p>
            <a:r>
              <a:rPr lang="ko-KR" altLang="en-US" sz="1000" dirty="0"/>
              <a:t>집에 가는 것을 두려워함</a:t>
            </a:r>
            <a:r>
              <a:rPr lang="en-US" altLang="ko-KR" sz="1000" dirty="0"/>
              <a:t>,</a:t>
            </a:r>
            <a:endParaRPr lang="ko-KR" altLang="en-US" sz="1000" dirty="0"/>
          </a:p>
          <a:p>
            <a:r>
              <a:rPr lang="ko-KR" altLang="en-US" sz="1000" dirty="0"/>
              <a:t>위험에 대한 지속적인 경계</a:t>
            </a:r>
            <a:r>
              <a:rPr lang="en-US" altLang="ko-KR" sz="1000" dirty="0"/>
              <a:t>,</a:t>
            </a:r>
            <a:r>
              <a:rPr lang="ko-KR" altLang="en-US" sz="1000" dirty="0"/>
              <a:t> </a:t>
            </a:r>
          </a:p>
        </p:txBody>
      </p:sp>
      <p:sp>
        <p:nvSpPr>
          <p:cNvPr id="256" name="직사각형 255"/>
          <p:cNvSpPr/>
          <p:nvPr/>
        </p:nvSpPr>
        <p:spPr>
          <a:xfrm>
            <a:off x="3654935" y="2826568"/>
            <a:ext cx="2757871" cy="399662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000" b="1" dirty="0" err="1"/>
              <a:t>성학대</a:t>
            </a:r>
            <a:endParaRPr lang="en-US" altLang="ko-KR" sz="1000" b="1" dirty="0"/>
          </a:p>
          <a:p>
            <a:r>
              <a:rPr lang="en-US" altLang="ko-KR" sz="1000" dirty="0"/>
              <a:t>(</a:t>
            </a:r>
            <a:r>
              <a:rPr lang="ko-KR" altLang="en-US" sz="1000" dirty="0"/>
              <a:t>성적 행동지표</a:t>
            </a:r>
            <a:r>
              <a:rPr lang="en-US" altLang="ko-KR" sz="1000" dirty="0"/>
              <a:t>)</a:t>
            </a:r>
          </a:p>
          <a:p>
            <a:r>
              <a:rPr lang="ko-KR" altLang="en-US" sz="1000" dirty="0"/>
              <a:t>나이에 맞지 않는 성적행동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해박하고 조숙한 </a:t>
            </a:r>
            <a:r>
              <a:rPr lang="ko-KR" altLang="en-US" sz="1000" dirty="0" err="1"/>
              <a:t>성지식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명백하게 성적인 묘사를 한 그림들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타인과의 성적인 상호관계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동물</a:t>
            </a:r>
            <a:r>
              <a:rPr lang="en-US" altLang="ko-KR" sz="1000" dirty="0"/>
              <a:t>/</a:t>
            </a:r>
            <a:r>
              <a:rPr lang="ko-KR" altLang="en-US" sz="1000" dirty="0"/>
              <a:t>장난감을 대상으로 하는 성적 상호관계</a:t>
            </a:r>
          </a:p>
          <a:p>
            <a:endParaRPr lang="en-US" altLang="ko-KR" sz="1000" dirty="0"/>
          </a:p>
          <a:p>
            <a:r>
              <a:rPr lang="en-US" altLang="ko-KR" sz="1000" dirty="0"/>
              <a:t>(</a:t>
            </a:r>
            <a:r>
              <a:rPr lang="ko-KR" altLang="en-US" sz="1000" dirty="0"/>
              <a:t>비</a:t>
            </a:r>
            <a:r>
              <a:rPr lang="en-US" altLang="ko-KR" sz="1000" dirty="0"/>
              <a:t>(</a:t>
            </a:r>
            <a:r>
              <a:rPr lang="ko-KR" altLang="en-US" sz="1000" dirty="0"/>
              <a:t>非</a:t>
            </a:r>
            <a:r>
              <a:rPr lang="en-US" altLang="ko-KR" sz="1000" dirty="0"/>
              <a:t>)</a:t>
            </a:r>
            <a:r>
              <a:rPr lang="ko-KR" altLang="en-US" sz="1000" dirty="0"/>
              <a:t>성적인 행동지표</a:t>
            </a:r>
            <a:r>
              <a:rPr lang="en-US" altLang="ko-KR" sz="1000" dirty="0"/>
              <a:t>)</a:t>
            </a:r>
          </a:p>
          <a:p>
            <a:r>
              <a:rPr lang="ko-KR" altLang="en-US" sz="1000" dirty="0"/>
              <a:t>위축</a:t>
            </a:r>
            <a:r>
              <a:rPr lang="en-US" altLang="ko-KR" sz="1000" dirty="0"/>
              <a:t>, </a:t>
            </a:r>
            <a:r>
              <a:rPr lang="ko-KR" altLang="en-US" sz="1000" dirty="0"/>
              <a:t>환상</a:t>
            </a:r>
            <a:r>
              <a:rPr lang="en-US" altLang="ko-KR" sz="1000" dirty="0"/>
              <a:t>, </a:t>
            </a:r>
            <a:r>
              <a:rPr lang="ko-KR" altLang="en-US" sz="1000" dirty="0"/>
              <a:t>유아적 행동</a:t>
            </a:r>
            <a:r>
              <a:rPr lang="en-US" altLang="ko-KR" sz="1000" dirty="0"/>
              <a:t>(</a:t>
            </a:r>
            <a:r>
              <a:rPr lang="ko-KR" altLang="en-US" sz="1000" dirty="0"/>
              <a:t>퇴행행동</a:t>
            </a:r>
            <a:r>
              <a:rPr lang="en-US" altLang="ko-KR" sz="1000" dirty="0"/>
              <a:t>) ,</a:t>
            </a:r>
          </a:p>
          <a:p>
            <a:r>
              <a:rPr lang="ko-KR" altLang="en-US" sz="1000" dirty="0"/>
              <a:t>자기 파괴적 또는 위험을 무릅쓴 모험적 행동</a:t>
            </a:r>
            <a:r>
              <a:rPr lang="en-US" altLang="ko-KR" sz="1000" dirty="0"/>
              <a:t>, </a:t>
            </a:r>
            <a:r>
              <a:rPr lang="ko-KR" altLang="en-US" sz="1000" dirty="0"/>
              <a:t>충동성</a:t>
            </a:r>
            <a:r>
              <a:rPr lang="en-US" altLang="ko-KR" sz="1000" dirty="0"/>
              <a:t>, </a:t>
            </a:r>
            <a:r>
              <a:rPr lang="ko-KR" altLang="en-US" sz="1000" dirty="0"/>
              <a:t>산만함 및 주의집중장애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혼자 남아 있기를 거부 또는 외톨이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특정 유형의 사람들 또는 성에 대한 두려움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방화</a:t>
            </a:r>
            <a:r>
              <a:rPr lang="en-US" altLang="ko-KR" sz="1000" dirty="0"/>
              <a:t>/</a:t>
            </a:r>
            <a:r>
              <a:rPr lang="ko-KR" altLang="en-US" sz="1000" dirty="0"/>
              <a:t>동물에게 잔혹함</a:t>
            </a:r>
            <a:r>
              <a:rPr lang="en-US" altLang="ko-KR" sz="1000" dirty="0"/>
              <a:t>(</a:t>
            </a:r>
            <a:r>
              <a:rPr lang="ko-KR" altLang="en-US" sz="1000" dirty="0"/>
              <a:t>주로 남아의 특징</a:t>
            </a:r>
            <a:r>
              <a:rPr lang="en-US" altLang="ko-KR" sz="1000" dirty="0"/>
              <a:t>), </a:t>
            </a:r>
          </a:p>
          <a:p>
            <a:r>
              <a:rPr lang="ko-KR" altLang="en-US" sz="1000" dirty="0"/>
              <a:t>비행</a:t>
            </a:r>
            <a:r>
              <a:rPr lang="en-US" altLang="ko-KR" sz="1000" dirty="0"/>
              <a:t>, </a:t>
            </a:r>
            <a:r>
              <a:rPr lang="ko-KR" altLang="en-US" sz="1000" dirty="0"/>
              <a:t>가출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약물 및 </a:t>
            </a:r>
            <a:r>
              <a:rPr lang="ko-KR" altLang="en-US" sz="1000" dirty="0" err="1"/>
              <a:t>알콜</a:t>
            </a:r>
            <a:r>
              <a:rPr lang="ko-KR" altLang="en-US" sz="1000" dirty="0"/>
              <a:t> 남용</a:t>
            </a:r>
            <a:r>
              <a:rPr lang="en-US" altLang="ko-KR" sz="1000" dirty="0"/>
              <a:t>, </a:t>
            </a:r>
            <a:r>
              <a:rPr lang="ko-KR" altLang="en-US" sz="1000" dirty="0"/>
              <a:t>자기 파괴적 행동</a:t>
            </a:r>
            <a:r>
              <a:rPr lang="en-US" altLang="ko-KR" sz="1000" dirty="0"/>
              <a:t>(</a:t>
            </a:r>
            <a:r>
              <a:rPr lang="ko-KR" altLang="en-US" sz="1000" dirty="0"/>
              <a:t>자살시도</a:t>
            </a:r>
            <a:r>
              <a:rPr lang="en-US" altLang="ko-KR" sz="1000" dirty="0"/>
              <a:t>), </a:t>
            </a:r>
            <a:r>
              <a:rPr lang="ko-KR" altLang="en-US" sz="1000" dirty="0"/>
              <a:t>범죄행위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우울</a:t>
            </a:r>
            <a:r>
              <a:rPr lang="en-US" altLang="ko-KR" sz="1000" dirty="0"/>
              <a:t>, </a:t>
            </a:r>
            <a:r>
              <a:rPr lang="ko-KR" altLang="en-US" sz="1000" dirty="0"/>
              <a:t>불안</a:t>
            </a:r>
            <a:r>
              <a:rPr lang="en-US" altLang="ko-KR" sz="1000" dirty="0"/>
              <a:t>, </a:t>
            </a:r>
            <a:r>
              <a:rPr lang="ko-KR" altLang="en-US" sz="1000" dirty="0"/>
              <a:t>사회관계의 단절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수면장애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유뇨증</a:t>
            </a:r>
            <a:r>
              <a:rPr lang="en-US" altLang="ko-KR" sz="1000" dirty="0"/>
              <a:t>/</a:t>
            </a:r>
            <a:r>
              <a:rPr lang="ko-KR" altLang="en-US" sz="1000" dirty="0" err="1"/>
              <a:t>유분증</a:t>
            </a:r>
            <a:r>
              <a:rPr lang="ko-KR" altLang="en-US" sz="1000" dirty="0"/>
              <a:t> </a:t>
            </a:r>
            <a:endParaRPr lang="en-US" altLang="ko-KR" sz="1000" dirty="0"/>
          </a:p>
          <a:p>
            <a:r>
              <a:rPr lang="ko-KR" altLang="en-US" sz="1000" dirty="0"/>
              <a:t>섭식장애</a:t>
            </a:r>
            <a:r>
              <a:rPr lang="en-US" altLang="ko-KR" sz="1000" dirty="0"/>
              <a:t>(</a:t>
            </a:r>
            <a:r>
              <a:rPr lang="ko-KR" altLang="en-US" sz="1000" dirty="0" err="1"/>
              <a:t>폭식증</a:t>
            </a:r>
            <a:r>
              <a:rPr lang="en-US" altLang="ko-KR" sz="1000" dirty="0"/>
              <a:t>/</a:t>
            </a:r>
            <a:r>
              <a:rPr lang="ko-KR" altLang="en-US" sz="1000" dirty="0"/>
              <a:t>거식증</a:t>
            </a:r>
            <a:r>
              <a:rPr lang="en-US" altLang="ko-KR" sz="1000" dirty="0"/>
              <a:t>), </a:t>
            </a:r>
            <a:r>
              <a:rPr lang="ko-KR" altLang="en-US" sz="1000" dirty="0"/>
              <a:t>야뇨증</a:t>
            </a:r>
            <a:endParaRPr lang="en-US" altLang="ko-KR" sz="1000" dirty="0"/>
          </a:p>
          <a:p>
            <a:r>
              <a:rPr lang="ko-KR" altLang="en-US" sz="1000" dirty="0"/>
              <a:t>외상 후 스트레스 장애 </a:t>
            </a:r>
            <a:endParaRPr lang="en-US" altLang="ko-KR" sz="1000" dirty="0"/>
          </a:p>
          <a:p>
            <a:r>
              <a:rPr lang="ko-KR" altLang="en-US" sz="1000" dirty="0"/>
              <a:t>저조한 학업수행</a:t>
            </a:r>
          </a:p>
        </p:txBody>
      </p:sp>
      <p:sp>
        <p:nvSpPr>
          <p:cNvPr id="257" name="직사각형 256"/>
          <p:cNvSpPr/>
          <p:nvPr/>
        </p:nvSpPr>
        <p:spPr>
          <a:xfrm>
            <a:off x="6510938" y="2832801"/>
            <a:ext cx="2865242" cy="399662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000" b="1" dirty="0"/>
              <a:t>정서학대</a:t>
            </a:r>
            <a:endParaRPr lang="en-US" altLang="ko-KR" sz="1000" b="1" dirty="0"/>
          </a:p>
          <a:p>
            <a:r>
              <a:rPr lang="ko-KR" altLang="en-US" sz="1000" dirty="0"/>
              <a:t>특정물건을 계속 빨고 있거나 물어뜯음 </a:t>
            </a:r>
          </a:p>
          <a:p>
            <a:r>
              <a:rPr lang="ko-KR" altLang="en-US" sz="1000" dirty="0"/>
              <a:t>행동장애</a:t>
            </a:r>
            <a:r>
              <a:rPr lang="en-US" altLang="ko-KR" sz="1000" dirty="0"/>
              <a:t>(</a:t>
            </a:r>
            <a:r>
              <a:rPr lang="ko-KR" altLang="en-US" sz="1000" dirty="0"/>
              <a:t>반사회적</a:t>
            </a:r>
            <a:r>
              <a:rPr lang="en-US" altLang="ko-KR" sz="1000" dirty="0"/>
              <a:t>, </a:t>
            </a:r>
            <a:r>
              <a:rPr lang="ko-KR" altLang="en-US" sz="1000" dirty="0"/>
              <a:t>파괴적 행동장애</a:t>
            </a:r>
            <a:r>
              <a:rPr lang="en-US" altLang="ko-KR" sz="1000" dirty="0"/>
              <a:t>) </a:t>
            </a:r>
          </a:p>
          <a:p>
            <a:r>
              <a:rPr lang="ko-KR" altLang="en-US" sz="1000" dirty="0"/>
              <a:t>신경성 기질 장애</a:t>
            </a:r>
            <a:r>
              <a:rPr lang="en-US" altLang="ko-KR" sz="1000" dirty="0"/>
              <a:t>(</a:t>
            </a:r>
            <a:r>
              <a:rPr lang="ko-KR" altLang="en-US" sz="1000" dirty="0"/>
              <a:t>놀이장애</a:t>
            </a:r>
            <a:r>
              <a:rPr lang="en-US" altLang="ko-KR" sz="1000" dirty="0"/>
              <a:t>) </a:t>
            </a:r>
          </a:p>
          <a:p>
            <a:r>
              <a:rPr lang="ko-KR" altLang="en-US" sz="1000" dirty="0"/>
              <a:t>정신신경성 반응</a:t>
            </a:r>
            <a:r>
              <a:rPr lang="en-US" altLang="ko-KR" sz="1000" dirty="0"/>
              <a:t>(</a:t>
            </a:r>
            <a:r>
              <a:rPr lang="ko-KR" altLang="en-US" sz="1000" dirty="0"/>
              <a:t>히스테리</a:t>
            </a:r>
            <a:r>
              <a:rPr lang="en-US" altLang="ko-KR" sz="1000" dirty="0"/>
              <a:t>, </a:t>
            </a:r>
            <a:r>
              <a:rPr lang="ko-KR" altLang="en-US" sz="1000" dirty="0"/>
              <a:t>강박</a:t>
            </a:r>
            <a:r>
              <a:rPr lang="en-US" altLang="ko-KR" sz="1000" dirty="0"/>
              <a:t>, </a:t>
            </a:r>
            <a:r>
              <a:rPr lang="ko-KR" altLang="en-US" sz="1000" dirty="0"/>
              <a:t>공포</a:t>
            </a:r>
            <a:r>
              <a:rPr lang="en-US" altLang="ko-KR" sz="1000" dirty="0"/>
              <a:t>)</a:t>
            </a:r>
          </a:p>
          <a:p>
            <a:r>
              <a:rPr lang="ko-KR" altLang="en-US" sz="1000" dirty="0"/>
              <a:t>언어장애</a:t>
            </a:r>
          </a:p>
          <a:p>
            <a:r>
              <a:rPr lang="ko-KR" altLang="en-US" sz="1000" dirty="0"/>
              <a:t>극단행동</a:t>
            </a:r>
            <a:r>
              <a:rPr lang="en-US" altLang="ko-KR" sz="1000" dirty="0"/>
              <a:t>, </a:t>
            </a:r>
            <a:r>
              <a:rPr lang="ko-KR" altLang="en-US" sz="1000" dirty="0"/>
              <a:t>과잉행동</a:t>
            </a:r>
            <a:r>
              <a:rPr lang="en-US" altLang="ko-KR" sz="1000" dirty="0"/>
              <a:t>, </a:t>
            </a:r>
            <a:r>
              <a:rPr lang="ko-KR" altLang="en-US" sz="1000" dirty="0"/>
              <a:t>자살시도</a:t>
            </a:r>
          </a:p>
          <a:p>
            <a:r>
              <a:rPr lang="ko-KR" altLang="en-US" sz="1000" dirty="0"/>
              <a:t>실수에 대한 과잉 반응 </a:t>
            </a:r>
          </a:p>
          <a:p>
            <a:r>
              <a:rPr lang="ko-KR" altLang="en-US" sz="1000" dirty="0"/>
              <a:t>부모와의 접촉에 대한 두려움</a:t>
            </a:r>
            <a:endParaRPr lang="en-US" altLang="ko-KR" sz="1000" b="1" dirty="0"/>
          </a:p>
          <a:p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b="1" dirty="0"/>
              <a:t>방임</a:t>
            </a:r>
            <a:endParaRPr lang="en-US" altLang="ko-KR" sz="1000" b="1" dirty="0"/>
          </a:p>
          <a:p>
            <a:r>
              <a:rPr lang="ko-KR" altLang="en-US" sz="1000" dirty="0"/>
              <a:t>계절에 맞지 않는 부적절한 옷차림 </a:t>
            </a:r>
          </a:p>
          <a:p>
            <a:r>
              <a:rPr lang="ko-KR" altLang="en-US" sz="1000" dirty="0"/>
              <a:t>음식을 구걸하거나 훔침 </a:t>
            </a:r>
          </a:p>
          <a:p>
            <a:r>
              <a:rPr lang="ko-KR" altLang="en-US" sz="1000" dirty="0"/>
              <a:t>비행 또는 도벽 </a:t>
            </a:r>
          </a:p>
          <a:p>
            <a:r>
              <a:rPr lang="ko-KR" altLang="en-US" sz="1000" dirty="0"/>
              <a:t>학교에 일찍 등교하고 집에 늦게 귀가함 </a:t>
            </a:r>
          </a:p>
          <a:p>
            <a:r>
              <a:rPr lang="ko-KR" altLang="en-US" sz="1000" dirty="0"/>
              <a:t>지속적인 피로 또는 불안정감 호소 </a:t>
            </a:r>
          </a:p>
          <a:p>
            <a:r>
              <a:rPr lang="ko-KR" altLang="en-US" sz="1000" dirty="0"/>
              <a:t>수업 중 조는 태도 </a:t>
            </a:r>
          </a:p>
          <a:p>
            <a:r>
              <a:rPr lang="ko-KR" altLang="en-US" sz="1000" dirty="0"/>
              <a:t>잦은 결석</a:t>
            </a:r>
          </a:p>
        </p:txBody>
      </p:sp>
    </p:spTree>
    <p:extLst>
      <p:ext uri="{BB962C8B-B14F-4D97-AF65-F5344CB8AC3E}">
        <p14:creationId xmlns:p14="http://schemas.microsoft.com/office/powerpoint/2010/main" val="21365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4432" y="2370124"/>
            <a:ext cx="2503805" cy="190500"/>
          </a:xfrm>
          <a:custGeom>
            <a:avLst/>
            <a:gdLst/>
            <a:ahLst/>
            <a:cxnLst/>
            <a:rect l="l" t="t" r="r" b="b"/>
            <a:pathLst>
              <a:path w="2503804" h="190500">
                <a:moveTo>
                  <a:pt x="0" y="190500"/>
                </a:moveTo>
                <a:lnTo>
                  <a:pt x="2503686" y="190500"/>
                </a:lnTo>
                <a:lnTo>
                  <a:pt x="2503686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779" y="2370124"/>
            <a:ext cx="6430010" cy="190500"/>
          </a:xfrm>
          <a:custGeom>
            <a:avLst/>
            <a:gdLst/>
            <a:ahLst/>
            <a:cxnLst/>
            <a:rect l="l" t="t" r="r" b="b"/>
            <a:pathLst>
              <a:path w="6430009" h="190500">
                <a:moveTo>
                  <a:pt x="0" y="190500"/>
                </a:moveTo>
                <a:lnTo>
                  <a:pt x="6429734" y="190500"/>
                </a:lnTo>
                <a:lnTo>
                  <a:pt x="6429734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4208" y="3057106"/>
            <a:ext cx="1659255" cy="46294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05765">
              <a:lnSpc>
                <a:spcPts val="1610"/>
              </a:lnSpc>
              <a:spcBef>
                <a:spcPts val="210"/>
              </a:spcBef>
            </a:pPr>
            <a:r>
              <a:rPr sz="1400" b="1" spc="-204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응급상황 </a:t>
            </a:r>
            <a:r>
              <a:rPr sz="1400" b="1" spc="-14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시,  </a:t>
            </a:r>
            <a:endParaRPr lang="en-US" sz="1400" b="1" spc="-145" dirty="0">
              <a:solidFill>
                <a:srgbClr val="231F20"/>
              </a:solidFill>
              <a:latin typeface="Gadugi" panose="020B0502040204020203" pitchFamily="34" charset="0"/>
              <a:ea typeface="Gadugi" panose="020B0502040204020203" pitchFamily="34" charset="0"/>
              <a:cs typeface="Malgun Gothic"/>
            </a:endParaRPr>
          </a:p>
          <a:p>
            <a:pPr marL="12700" marR="5080" indent="405765">
              <a:lnSpc>
                <a:spcPts val="1610"/>
              </a:lnSpc>
              <a:spcBef>
                <a:spcPts val="210"/>
              </a:spcBef>
            </a:pPr>
            <a:r>
              <a:rPr sz="1400" b="1" spc="-195" dirty="0" err="1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아동의</a:t>
            </a:r>
            <a:r>
              <a:rPr sz="1400" b="1" spc="-34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</a:t>
            </a:r>
            <a:r>
              <a:rPr sz="1400" b="1" spc="-180" dirty="0" err="1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안전</a:t>
            </a:r>
            <a:r>
              <a:rPr sz="1400" b="1" spc="-34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</a:t>
            </a:r>
            <a:r>
              <a:rPr sz="1400" b="1" spc="-229" dirty="0" err="1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확보</a:t>
            </a:r>
            <a:endParaRPr sz="1400" dirty="0">
              <a:latin typeface="Gadugi" panose="020B0502040204020203" pitchFamily="34" charset="0"/>
              <a:ea typeface="Gadugi" panose="020B0502040204020203" pitchFamily="34" charset="0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7534" y="3057410"/>
            <a:ext cx="1130394" cy="46294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algn="ctr">
              <a:lnSpc>
                <a:spcPts val="1610"/>
              </a:lnSpc>
              <a:spcBef>
                <a:spcPts val="210"/>
              </a:spcBef>
            </a:pPr>
            <a:r>
              <a:rPr lang="ko-KR" altLang="en-US" sz="1400" b="1" spc="-204" dirty="0" err="1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아동학대조</a:t>
            </a:r>
            <a:r>
              <a:rPr sz="1400" b="1" spc="-204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사</a:t>
            </a:r>
            <a:r>
              <a:rPr lang="en-US" sz="1400" b="1" spc="-204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</a:t>
            </a:r>
            <a:r>
              <a:rPr sz="1400" b="1" spc="-40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</a:t>
            </a:r>
            <a:r>
              <a:rPr lang="en-US" sz="1400" b="1" spc="-40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     </a:t>
            </a:r>
            <a:r>
              <a:rPr sz="1400" b="1" spc="-12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및 </a:t>
            </a:r>
            <a:r>
              <a:rPr sz="1400" b="1" spc="-4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</a:t>
            </a:r>
            <a:endParaRPr lang="en-US" sz="1400" b="1" spc="-45" dirty="0">
              <a:solidFill>
                <a:srgbClr val="231F20"/>
              </a:solidFill>
              <a:latin typeface="Gadugi" panose="020B0502040204020203" pitchFamily="34" charset="0"/>
              <a:ea typeface="Gadugi" panose="020B0502040204020203" pitchFamily="34" charset="0"/>
              <a:cs typeface="Malgun Gothic"/>
            </a:endParaRPr>
          </a:p>
          <a:p>
            <a:pPr marL="12065" marR="5080" algn="ctr">
              <a:lnSpc>
                <a:spcPts val="1610"/>
              </a:lnSpc>
              <a:spcBef>
                <a:spcPts val="210"/>
              </a:spcBef>
            </a:pPr>
            <a:r>
              <a:rPr sz="1400" b="1" spc="-229" dirty="0" err="1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사례개입</a:t>
            </a:r>
            <a:r>
              <a:rPr sz="1400" b="1" spc="-229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 협조</a:t>
            </a:r>
            <a:endParaRPr sz="1400" dirty="0">
              <a:latin typeface="Gadugi" panose="020B0502040204020203" pitchFamily="34" charset="0"/>
              <a:ea typeface="Gadugi" panose="020B0502040204020203" pitchFamily="34" charset="0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92710" y="3078610"/>
            <a:ext cx="979488" cy="46294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95300" marR="5080" indent="-483234">
              <a:lnSpc>
                <a:spcPts val="1610"/>
              </a:lnSpc>
              <a:spcBef>
                <a:spcPts val="210"/>
              </a:spcBef>
            </a:pPr>
            <a:r>
              <a:rPr sz="1400" b="1" spc="-204" dirty="0" err="1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사후지원</a:t>
            </a:r>
            <a:r>
              <a:rPr sz="1400" b="1" spc="-36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</a:t>
            </a:r>
            <a:r>
              <a:rPr lang="en-US" sz="1400" b="1" spc="-36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    </a:t>
            </a:r>
            <a:r>
              <a:rPr sz="1400" b="1" spc="-12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및</a:t>
            </a:r>
            <a:r>
              <a:rPr sz="1400" b="1" spc="-36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</a:t>
            </a:r>
            <a:endParaRPr lang="en-US" sz="1400" b="1" spc="-360" dirty="0">
              <a:solidFill>
                <a:srgbClr val="231F20"/>
              </a:solidFill>
              <a:latin typeface="Gadugi" panose="020B0502040204020203" pitchFamily="34" charset="0"/>
              <a:ea typeface="Gadugi" panose="020B0502040204020203" pitchFamily="34" charset="0"/>
              <a:cs typeface="Malgun Gothic"/>
            </a:endParaRPr>
          </a:p>
          <a:p>
            <a:pPr marL="495300" marR="5080" indent="-483234">
              <a:lnSpc>
                <a:spcPts val="1610"/>
              </a:lnSpc>
              <a:spcBef>
                <a:spcPts val="210"/>
              </a:spcBef>
            </a:pPr>
            <a:r>
              <a:rPr sz="1400" b="1" spc="-229" dirty="0" err="1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서비스</a:t>
            </a:r>
            <a:r>
              <a:rPr sz="1400" b="1" spc="-229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 협조</a:t>
            </a:r>
            <a:endParaRPr sz="1400" dirty="0">
              <a:latin typeface="Gadugi" panose="020B0502040204020203" pitchFamily="34" charset="0"/>
              <a:ea typeface="Gadugi" panose="020B0502040204020203" pitchFamily="34" charset="0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149" y="3057093"/>
            <a:ext cx="981075" cy="6489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algn="ctr">
              <a:lnSpc>
                <a:spcPts val="1610"/>
              </a:lnSpc>
              <a:spcBef>
                <a:spcPts val="210"/>
              </a:spcBef>
            </a:pPr>
            <a:r>
              <a:rPr sz="1400" b="1" spc="-18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학대</a:t>
            </a:r>
            <a:r>
              <a:rPr sz="1400" b="1" spc="-34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 </a:t>
            </a:r>
            <a:r>
              <a:rPr sz="1400" b="1" spc="-229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의심징후  </a:t>
            </a:r>
            <a:r>
              <a:rPr sz="1400" b="1" spc="-16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(상흔,</a:t>
            </a:r>
            <a:r>
              <a:rPr sz="1400" b="1" spc="-33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증언</a:t>
            </a:r>
            <a:r>
              <a:rPr sz="1400" b="1" spc="-330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Gulim"/>
              </a:rPr>
              <a:t>등)  </a:t>
            </a:r>
            <a:r>
              <a:rPr sz="1400" b="1" spc="-229" dirty="0">
                <a:solidFill>
                  <a:srgbClr val="231F2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발견</a:t>
            </a:r>
            <a:endParaRPr sz="1400" b="1" dirty="0">
              <a:latin typeface="Gadugi" panose="020B0502040204020203" pitchFamily="34" charset="0"/>
              <a:ea typeface="Gadugi" panose="020B0502040204020203" pitchFamily="34" charset="0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3251" y="2393810"/>
            <a:ext cx="109855" cy="143510"/>
          </a:xfrm>
          <a:custGeom>
            <a:avLst/>
            <a:gdLst/>
            <a:ahLst/>
            <a:cxnLst/>
            <a:rect l="l" t="t" r="r" b="b"/>
            <a:pathLst>
              <a:path w="109855" h="143510">
                <a:moveTo>
                  <a:pt x="0" y="0"/>
                </a:moveTo>
                <a:lnTo>
                  <a:pt x="0" y="143128"/>
                </a:lnTo>
                <a:lnTo>
                  <a:pt x="109512" y="716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9244" y="2393810"/>
            <a:ext cx="109855" cy="143510"/>
          </a:xfrm>
          <a:custGeom>
            <a:avLst/>
            <a:gdLst/>
            <a:ahLst/>
            <a:cxnLst/>
            <a:rect l="l" t="t" r="r" b="b"/>
            <a:pathLst>
              <a:path w="109854" h="143510">
                <a:moveTo>
                  <a:pt x="0" y="0"/>
                </a:moveTo>
                <a:lnTo>
                  <a:pt x="0" y="143128"/>
                </a:lnTo>
                <a:lnTo>
                  <a:pt x="109512" y="716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5250" y="2393810"/>
            <a:ext cx="109855" cy="143510"/>
          </a:xfrm>
          <a:custGeom>
            <a:avLst/>
            <a:gdLst/>
            <a:ahLst/>
            <a:cxnLst/>
            <a:rect l="l" t="t" r="r" b="b"/>
            <a:pathLst>
              <a:path w="109854" h="143510">
                <a:moveTo>
                  <a:pt x="0" y="0"/>
                </a:moveTo>
                <a:lnTo>
                  <a:pt x="0" y="143128"/>
                </a:lnTo>
                <a:lnTo>
                  <a:pt x="109512" y="716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1243" y="2393810"/>
            <a:ext cx="109855" cy="143510"/>
          </a:xfrm>
          <a:custGeom>
            <a:avLst/>
            <a:gdLst/>
            <a:ahLst/>
            <a:cxnLst/>
            <a:rect l="l" t="t" r="r" b="b"/>
            <a:pathLst>
              <a:path w="109854" h="143510">
                <a:moveTo>
                  <a:pt x="0" y="0"/>
                </a:moveTo>
                <a:lnTo>
                  <a:pt x="0" y="143128"/>
                </a:lnTo>
                <a:lnTo>
                  <a:pt x="109512" y="716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6003" y="4697501"/>
            <a:ext cx="5400040" cy="2047875"/>
          </a:xfrm>
          <a:custGeom>
            <a:avLst/>
            <a:gdLst/>
            <a:ahLst/>
            <a:cxnLst/>
            <a:rect l="l" t="t" r="r" b="b"/>
            <a:pathLst>
              <a:path w="5400040" h="2047875">
                <a:moveTo>
                  <a:pt x="53279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1975878"/>
                </a:lnTo>
                <a:lnTo>
                  <a:pt x="1124" y="2017501"/>
                </a:lnTo>
                <a:lnTo>
                  <a:pt x="8999" y="2038875"/>
                </a:lnTo>
                <a:lnTo>
                  <a:pt x="30373" y="2046750"/>
                </a:lnTo>
                <a:lnTo>
                  <a:pt x="71996" y="2047875"/>
                </a:lnTo>
                <a:lnTo>
                  <a:pt x="5327992" y="2047875"/>
                </a:lnTo>
                <a:lnTo>
                  <a:pt x="5369623" y="2046750"/>
                </a:lnTo>
                <a:lnTo>
                  <a:pt x="5391000" y="2038875"/>
                </a:lnTo>
                <a:lnTo>
                  <a:pt x="5398876" y="2017501"/>
                </a:lnTo>
                <a:lnTo>
                  <a:pt x="5400001" y="1975878"/>
                </a:lnTo>
                <a:lnTo>
                  <a:pt x="5400001" y="71996"/>
                </a:lnTo>
                <a:lnTo>
                  <a:pt x="5398876" y="30373"/>
                </a:lnTo>
                <a:lnTo>
                  <a:pt x="5391000" y="8999"/>
                </a:lnTo>
                <a:lnTo>
                  <a:pt x="5369623" y="1124"/>
                </a:lnTo>
                <a:lnTo>
                  <a:pt x="5327992" y="0"/>
                </a:lnTo>
                <a:close/>
              </a:path>
            </a:pathLst>
          </a:custGeom>
          <a:solidFill>
            <a:srgbClr val="DA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6003" y="4442599"/>
            <a:ext cx="5400040" cy="540385"/>
          </a:xfrm>
          <a:custGeom>
            <a:avLst/>
            <a:gdLst/>
            <a:ahLst/>
            <a:cxnLst/>
            <a:rect l="l" t="t" r="r" b="b"/>
            <a:pathLst>
              <a:path w="5400040" h="540385">
                <a:moveTo>
                  <a:pt x="53279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40004"/>
                </a:lnTo>
                <a:lnTo>
                  <a:pt x="5400001" y="540004"/>
                </a:lnTo>
                <a:lnTo>
                  <a:pt x="5400001" y="71996"/>
                </a:lnTo>
                <a:lnTo>
                  <a:pt x="5398876" y="30373"/>
                </a:lnTo>
                <a:lnTo>
                  <a:pt x="5391000" y="8999"/>
                </a:lnTo>
                <a:lnTo>
                  <a:pt x="5369623" y="1124"/>
                </a:lnTo>
                <a:lnTo>
                  <a:pt x="5327992" y="0"/>
                </a:lnTo>
                <a:close/>
              </a:path>
            </a:pathLst>
          </a:custGeom>
          <a:solidFill>
            <a:srgbClr val="263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85264" y="5231089"/>
            <a:ext cx="4396105" cy="10680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600" spc="-210" dirty="0">
                <a:solidFill>
                  <a:srgbClr val="231F20"/>
                </a:solidFill>
                <a:latin typeface="Gulim"/>
                <a:cs typeface="Gulim"/>
              </a:rPr>
              <a:t>아동학대 </a:t>
            </a:r>
            <a:r>
              <a:rPr sz="1600" spc="-215" dirty="0">
                <a:solidFill>
                  <a:srgbClr val="231F20"/>
                </a:solidFill>
                <a:latin typeface="Gulim"/>
                <a:cs typeface="Gulim"/>
              </a:rPr>
              <a:t>신고의무자는 </a:t>
            </a:r>
            <a:r>
              <a:rPr sz="1600" spc="-210" dirty="0">
                <a:solidFill>
                  <a:srgbClr val="231F20"/>
                </a:solidFill>
                <a:latin typeface="Gulim"/>
                <a:cs typeface="Gulim"/>
              </a:rPr>
              <a:t>아동학대</a:t>
            </a:r>
            <a:r>
              <a:rPr sz="1600" spc="-19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Gulim"/>
                <a:cs typeface="Gulim"/>
              </a:rPr>
              <a:t>신고시,</a:t>
            </a:r>
            <a:endParaRPr sz="1600" dirty="0">
              <a:latin typeface="Gulim"/>
              <a:cs typeface="Gulim"/>
            </a:endParaRPr>
          </a:p>
          <a:p>
            <a:pPr marL="5715" algn="ctr">
              <a:lnSpc>
                <a:spcPct val="100000"/>
              </a:lnSpc>
              <a:spcBef>
                <a:spcPts val="570"/>
              </a:spcBef>
            </a:pPr>
            <a:r>
              <a:rPr sz="2000" b="1" spc="-265" dirty="0">
                <a:solidFill>
                  <a:srgbClr val="ED1A3A"/>
                </a:solidFill>
                <a:latin typeface="Malgun Gothic"/>
                <a:cs typeface="Malgun Gothic"/>
              </a:rPr>
              <a:t>보호자에게 신고내용을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알리는</a:t>
            </a:r>
            <a:r>
              <a:rPr sz="2000" b="1" spc="-35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000" b="1" spc="-215" dirty="0">
                <a:solidFill>
                  <a:srgbClr val="ED1A3A"/>
                </a:solidFill>
                <a:latin typeface="Malgun Gothic"/>
                <a:cs typeface="Malgun Gothic"/>
              </a:rPr>
              <a:t>등</a:t>
            </a:r>
            <a:endParaRPr sz="20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400" spc="-315" baseline="3472" dirty="0">
                <a:solidFill>
                  <a:srgbClr val="231F20"/>
                </a:solidFill>
                <a:latin typeface="Gulim"/>
                <a:cs typeface="Gulim"/>
              </a:rPr>
              <a:t>아동학대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증거가 </a:t>
            </a:r>
            <a:r>
              <a:rPr sz="2000" b="1" spc="-260" dirty="0">
                <a:solidFill>
                  <a:srgbClr val="ED1A3A"/>
                </a:solidFill>
                <a:latin typeface="Malgun Gothic"/>
                <a:cs typeface="Malgun Gothic"/>
              </a:rPr>
              <a:t>은폐되지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않도록 </a:t>
            </a:r>
            <a:r>
              <a:rPr sz="2000" b="1" spc="-235" dirty="0">
                <a:solidFill>
                  <a:srgbClr val="ED1A3A"/>
                </a:solidFill>
                <a:latin typeface="Malgun Gothic"/>
                <a:cs typeface="Malgun Gothic"/>
              </a:rPr>
              <a:t>주의</a:t>
            </a:r>
            <a:r>
              <a:rPr sz="2400" spc="-352" baseline="3472" dirty="0">
                <a:solidFill>
                  <a:srgbClr val="231F20"/>
                </a:solidFill>
                <a:latin typeface="Gulim"/>
                <a:cs typeface="Gulim"/>
              </a:rPr>
              <a:t>하여야</a:t>
            </a:r>
            <a:r>
              <a:rPr sz="2400" spc="-652" baseline="3472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400" spc="-262" baseline="3472" dirty="0">
                <a:solidFill>
                  <a:srgbClr val="231F20"/>
                </a:solidFill>
                <a:latin typeface="Gulim"/>
                <a:cs typeface="Gulim"/>
              </a:rPr>
              <a:t>함.</a:t>
            </a:r>
            <a:endParaRPr sz="2400" baseline="3472" dirty="0">
              <a:latin typeface="Gulim"/>
              <a:cs typeface="Guli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2804" y="4543158"/>
            <a:ext cx="261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아동학대</a:t>
            </a:r>
            <a:r>
              <a:rPr sz="1800" b="1" spc="-43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800" b="1" spc="-270" dirty="0">
                <a:solidFill>
                  <a:srgbClr val="FFFFFF"/>
                </a:solidFill>
                <a:latin typeface="Malgun Gothic"/>
                <a:cs typeface="Malgun Gothic"/>
              </a:rPr>
              <a:t>신고의무자</a:t>
            </a:r>
            <a:r>
              <a:rPr sz="1800" b="1" spc="-43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800" b="1" spc="-295" dirty="0">
                <a:solidFill>
                  <a:srgbClr val="FFFFFF"/>
                </a:solidFill>
                <a:latin typeface="Malgun Gothic"/>
                <a:cs typeface="Malgun Gothic"/>
              </a:rPr>
              <a:t>주의사항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61610" y="3057106"/>
            <a:ext cx="956310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40360" marR="5080" indent="-328295">
              <a:lnSpc>
                <a:spcPts val="1610"/>
              </a:lnSpc>
              <a:spcBef>
                <a:spcPts val="210"/>
              </a:spcBef>
            </a:pPr>
            <a:r>
              <a:rPr sz="1400" b="1" spc="-204" dirty="0">
                <a:solidFill>
                  <a:srgbClr val="E8384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아동학대</a:t>
            </a:r>
            <a:r>
              <a:rPr sz="1400" b="1" spc="-395" dirty="0">
                <a:solidFill>
                  <a:srgbClr val="E8384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 </a:t>
            </a:r>
            <a:r>
              <a:rPr sz="1400" b="1" spc="-229" dirty="0">
                <a:solidFill>
                  <a:srgbClr val="E8384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신고  </a:t>
            </a:r>
            <a:r>
              <a:rPr sz="1400" b="1" spc="-95" dirty="0">
                <a:solidFill>
                  <a:srgbClr val="E83840"/>
                </a:solidFill>
                <a:latin typeface="Gadugi" panose="020B0502040204020203" pitchFamily="34" charset="0"/>
                <a:ea typeface="Gadugi" panose="020B0502040204020203" pitchFamily="34" charset="0"/>
                <a:cs typeface="Malgun Gothic"/>
              </a:rPr>
              <a:t>112</a:t>
            </a:r>
            <a:endParaRPr sz="1400" dirty="0">
              <a:latin typeface="Gadugi" panose="020B0502040204020203" pitchFamily="34" charset="0"/>
              <a:ea typeface="Gadugi" panose="020B0502040204020203" pitchFamily="34" charset="0"/>
              <a:cs typeface="Malgun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6002" y="1893608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459082" y="2325"/>
                </a:lnTo>
                <a:lnTo>
                  <a:pt x="411479" y="9161"/>
                </a:lnTo>
                <a:lnTo>
                  <a:pt x="365404" y="20293"/>
                </a:lnTo>
                <a:lnTo>
                  <a:pt x="321068" y="35510"/>
                </a:lnTo>
                <a:lnTo>
                  <a:pt x="278686" y="54596"/>
                </a:lnTo>
                <a:lnTo>
                  <a:pt x="238470" y="77341"/>
                </a:lnTo>
                <a:lnTo>
                  <a:pt x="200633" y="103530"/>
                </a:lnTo>
                <a:lnTo>
                  <a:pt x="165389" y="132950"/>
                </a:lnTo>
                <a:lnTo>
                  <a:pt x="132950" y="165389"/>
                </a:lnTo>
                <a:lnTo>
                  <a:pt x="103530" y="200633"/>
                </a:lnTo>
                <a:lnTo>
                  <a:pt x="77341" y="238470"/>
                </a:lnTo>
                <a:lnTo>
                  <a:pt x="54596" y="278686"/>
                </a:lnTo>
                <a:lnTo>
                  <a:pt x="35510" y="321068"/>
                </a:lnTo>
                <a:lnTo>
                  <a:pt x="20293" y="365404"/>
                </a:lnTo>
                <a:lnTo>
                  <a:pt x="9161" y="411480"/>
                </a:lnTo>
                <a:lnTo>
                  <a:pt x="2325" y="459082"/>
                </a:lnTo>
                <a:lnTo>
                  <a:pt x="0" y="508000"/>
                </a:lnTo>
                <a:lnTo>
                  <a:pt x="2318" y="556849"/>
                </a:lnTo>
                <a:lnTo>
                  <a:pt x="9132" y="604386"/>
                </a:lnTo>
                <a:lnTo>
                  <a:pt x="20231" y="650400"/>
                </a:lnTo>
                <a:lnTo>
                  <a:pt x="35401" y="694678"/>
                </a:lnTo>
                <a:lnTo>
                  <a:pt x="54431" y="737009"/>
                </a:lnTo>
                <a:lnTo>
                  <a:pt x="77109" y="777181"/>
                </a:lnTo>
                <a:lnTo>
                  <a:pt x="103224" y="814982"/>
                </a:lnTo>
                <a:lnTo>
                  <a:pt x="132562" y="850201"/>
                </a:lnTo>
                <a:lnTo>
                  <a:pt x="164913" y="882625"/>
                </a:lnTo>
                <a:lnTo>
                  <a:pt x="200064" y="912043"/>
                </a:lnTo>
                <a:lnTo>
                  <a:pt x="237804" y="938243"/>
                </a:lnTo>
                <a:lnTo>
                  <a:pt x="277920" y="961013"/>
                </a:lnTo>
                <a:lnTo>
                  <a:pt x="320201" y="980142"/>
                </a:lnTo>
                <a:lnTo>
                  <a:pt x="364434" y="995417"/>
                </a:lnTo>
                <a:lnTo>
                  <a:pt x="410408" y="1006628"/>
                </a:lnTo>
                <a:lnTo>
                  <a:pt x="457911" y="1013561"/>
                </a:lnTo>
                <a:lnTo>
                  <a:pt x="508000" y="1016000"/>
                </a:lnTo>
                <a:lnTo>
                  <a:pt x="523579" y="1015769"/>
                </a:lnTo>
                <a:lnTo>
                  <a:pt x="569671" y="1012240"/>
                </a:lnTo>
                <a:lnTo>
                  <a:pt x="634686" y="999997"/>
                </a:lnTo>
                <a:lnTo>
                  <a:pt x="682947" y="984983"/>
                </a:lnTo>
                <a:lnTo>
                  <a:pt x="729021" y="965431"/>
                </a:lnTo>
                <a:lnTo>
                  <a:pt x="772641" y="941606"/>
                </a:lnTo>
                <a:lnTo>
                  <a:pt x="813542" y="913771"/>
                </a:lnTo>
                <a:lnTo>
                  <a:pt x="851458" y="882192"/>
                </a:lnTo>
                <a:lnTo>
                  <a:pt x="886123" y="847134"/>
                </a:lnTo>
                <a:lnTo>
                  <a:pt x="917271" y="808860"/>
                </a:lnTo>
                <a:lnTo>
                  <a:pt x="944635" y="767635"/>
                </a:lnTo>
                <a:lnTo>
                  <a:pt x="967950" y="723725"/>
                </a:lnTo>
                <a:lnTo>
                  <a:pt x="986950" y="677392"/>
                </a:lnTo>
                <a:lnTo>
                  <a:pt x="1001369" y="628904"/>
                </a:lnTo>
                <a:lnTo>
                  <a:pt x="1010856" y="579940"/>
                </a:lnTo>
                <a:lnTo>
                  <a:pt x="1014869" y="541121"/>
                </a:lnTo>
                <a:lnTo>
                  <a:pt x="1015796" y="518668"/>
                </a:lnTo>
                <a:lnTo>
                  <a:pt x="1016000" y="515112"/>
                </a:lnTo>
                <a:lnTo>
                  <a:pt x="1014971" y="475838"/>
                </a:lnTo>
                <a:lnTo>
                  <a:pt x="1007843" y="417072"/>
                </a:lnTo>
                <a:lnTo>
                  <a:pt x="997122" y="370443"/>
                </a:lnTo>
                <a:lnTo>
                  <a:pt x="982225" y="325558"/>
                </a:lnTo>
                <a:lnTo>
                  <a:pt x="963371" y="282635"/>
                </a:lnTo>
                <a:lnTo>
                  <a:pt x="940778" y="241892"/>
                </a:lnTo>
                <a:lnTo>
                  <a:pt x="914665" y="203547"/>
                </a:lnTo>
                <a:lnTo>
                  <a:pt x="885251" y="167818"/>
                </a:lnTo>
                <a:lnTo>
                  <a:pt x="852754" y="134924"/>
                </a:lnTo>
                <a:lnTo>
                  <a:pt x="817392" y="105083"/>
                </a:lnTo>
                <a:lnTo>
                  <a:pt x="779383" y="78513"/>
                </a:lnTo>
                <a:lnTo>
                  <a:pt x="738948" y="55432"/>
                </a:lnTo>
                <a:lnTo>
                  <a:pt x="696302" y="36058"/>
                </a:lnTo>
                <a:lnTo>
                  <a:pt x="651667" y="20610"/>
                </a:lnTo>
                <a:lnTo>
                  <a:pt x="605258" y="9305"/>
                </a:lnTo>
                <a:lnTo>
                  <a:pt x="557297" y="2362"/>
                </a:lnTo>
                <a:lnTo>
                  <a:pt x="508000" y="0"/>
                </a:lnTo>
                <a:close/>
              </a:path>
            </a:pathLst>
          </a:custGeom>
          <a:solidFill>
            <a:srgbClr val="4BC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7847" y="2098636"/>
            <a:ext cx="769620" cy="811530"/>
          </a:xfrm>
          <a:custGeom>
            <a:avLst/>
            <a:gdLst/>
            <a:ahLst/>
            <a:cxnLst/>
            <a:rect l="l" t="t" r="r" b="b"/>
            <a:pathLst>
              <a:path w="769619" h="811530">
                <a:moveTo>
                  <a:pt x="30480" y="470001"/>
                </a:moveTo>
                <a:lnTo>
                  <a:pt x="0" y="470001"/>
                </a:lnTo>
                <a:lnTo>
                  <a:pt x="75" y="486217"/>
                </a:lnTo>
                <a:lnTo>
                  <a:pt x="11444" y="524035"/>
                </a:lnTo>
                <a:lnTo>
                  <a:pt x="228396" y="743305"/>
                </a:lnTo>
                <a:lnTo>
                  <a:pt x="226060" y="808532"/>
                </a:lnTo>
                <a:lnTo>
                  <a:pt x="238458" y="809599"/>
                </a:lnTo>
                <a:lnTo>
                  <a:pt x="250952" y="810361"/>
                </a:lnTo>
                <a:lnTo>
                  <a:pt x="263521" y="810818"/>
                </a:lnTo>
                <a:lnTo>
                  <a:pt x="276148" y="810971"/>
                </a:lnTo>
                <a:lnTo>
                  <a:pt x="291728" y="810741"/>
                </a:lnTo>
                <a:lnTo>
                  <a:pt x="337820" y="807211"/>
                </a:lnTo>
                <a:lnTo>
                  <a:pt x="402835" y="794968"/>
                </a:lnTo>
                <a:lnTo>
                  <a:pt x="451096" y="779954"/>
                </a:lnTo>
                <a:lnTo>
                  <a:pt x="497170" y="760402"/>
                </a:lnTo>
                <a:lnTo>
                  <a:pt x="540790" y="736577"/>
                </a:lnTo>
                <a:lnTo>
                  <a:pt x="581691" y="708742"/>
                </a:lnTo>
                <a:lnTo>
                  <a:pt x="619607" y="677163"/>
                </a:lnTo>
                <a:lnTo>
                  <a:pt x="641105" y="655421"/>
                </a:lnTo>
                <a:lnTo>
                  <a:pt x="231648" y="655421"/>
                </a:lnTo>
                <a:lnTo>
                  <a:pt x="102209" y="526084"/>
                </a:lnTo>
                <a:lnTo>
                  <a:pt x="87579" y="526084"/>
                </a:lnTo>
                <a:lnTo>
                  <a:pt x="32410" y="470916"/>
                </a:lnTo>
                <a:lnTo>
                  <a:pt x="30480" y="470916"/>
                </a:lnTo>
                <a:lnTo>
                  <a:pt x="30480" y="470001"/>
                </a:lnTo>
                <a:close/>
              </a:path>
              <a:path w="769619" h="811530">
                <a:moveTo>
                  <a:pt x="123685" y="461492"/>
                </a:moveTo>
                <a:lnTo>
                  <a:pt x="218440" y="556260"/>
                </a:lnTo>
                <a:lnTo>
                  <a:pt x="218440" y="559104"/>
                </a:lnTo>
                <a:lnTo>
                  <a:pt x="219632" y="566264"/>
                </a:lnTo>
                <a:lnTo>
                  <a:pt x="222948" y="572414"/>
                </a:lnTo>
                <a:lnTo>
                  <a:pt x="227998" y="577192"/>
                </a:lnTo>
                <a:lnTo>
                  <a:pt x="234391" y="580237"/>
                </a:lnTo>
                <a:lnTo>
                  <a:pt x="231648" y="655421"/>
                </a:lnTo>
                <a:lnTo>
                  <a:pt x="641105" y="655421"/>
                </a:lnTo>
                <a:lnTo>
                  <a:pt x="654272" y="642105"/>
                </a:lnTo>
                <a:lnTo>
                  <a:pt x="685419" y="603831"/>
                </a:lnTo>
                <a:lnTo>
                  <a:pt x="712784" y="562606"/>
                </a:lnTo>
                <a:lnTo>
                  <a:pt x="735143" y="520496"/>
                </a:lnTo>
                <a:lnTo>
                  <a:pt x="281952" y="520496"/>
                </a:lnTo>
                <a:lnTo>
                  <a:pt x="237699" y="516445"/>
                </a:lnTo>
                <a:lnTo>
                  <a:pt x="196084" y="504777"/>
                </a:lnTo>
                <a:lnTo>
                  <a:pt x="157837" y="486217"/>
                </a:lnTo>
                <a:lnTo>
                  <a:pt x="123685" y="461492"/>
                </a:lnTo>
                <a:close/>
              </a:path>
              <a:path w="769619" h="811530">
                <a:moveTo>
                  <a:pt x="460756" y="115100"/>
                </a:moveTo>
                <a:lnTo>
                  <a:pt x="487263" y="149941"/>
                </a:lnTo>
                <a:lnTo>
                  <a:pt x="507207" y="189303"/>
                </a:lnTo>
                <a:lnTo>
                  <a:pt x="519772" y="232364"/>
                </a:lnTo>
                <a:lnTo>
                  <a:pt x="524141" y="278307"/>
                </a:lnTo>
                <a:lnTo>
                  <a:pt x="519212" y="327055"/>
                </a:lnTo>
                <a:lnTo>
                  <a:pt x="505078" y="372487"/>
                </a:lnTo>
                <a:lnTo>
                  <a:pt x="482722" y="413622"/>
                </a:lnTo>
                <a:lnTo>
                  <a:pt x="453124" y="449479"/>
                </a:lnTo>
                <a:lnTo>
                  <a:pt x="417267" y="479077"/>
                </a:lnTo>
                <a:lnTo>
                  <a:pt x="376132" y="501433"/>
                </a:lnTo>
                <a:lnTo>
                  <a:pt x="330699" y="515567"/>
                </a:lnTo>
                <a:lnTo>
                  <a:pt x="281952" y="520496"/>
                </a:lnTo>
                <a:lnTo>
                  <a:pt x="735143" y="520496"/>
                </a:lnTo>
                <a:lnTo>
                  <a:pt x="736099" y="518696"/>
                </a:lnTo>
                <a:lnTo>
                  <a:pt x="755099" y="472364"/>
                </a:lnTo>
                <a:lnTo>
                  <a:pt x="769518" y="423875"/>
                </a:lnTo>
                <a:lnTo>
                  <a:pt x="460756" y="115100"/>
                </a:lnTo>
                <a:close/>
              </a:path>
              <a:path w="769619" h="811530">
                <a:moveTo>
                  <a:pt x="31496" y="470001"/>
                </a:moveTo>
                <a:lnTo>
                  <a:pt x="30480" y="470916"/>
                </a:lnTo>
                <a:lnTo>
                  <a:pt x="32410" y="470916"/>
                </a:lnTo>
                <a:lnTo>
                  <a:pt x="31496" y="470001"/>
                </a:lnTo>
                <a:close/>
              </a:path>
              <a:path w="769619" h="811530">
                <a:moveTo>
                  <a:pt x="46697" y="220573"/>
                </a:moveTo>
                <a:lnTo>
                  <a:pt x="43690" y="234609"/>
                </a:lnTo>
                <a:lnTo>
                  <a:pt x="41506" y="248923"/>
                </a:lnTo>
                <a:lnTo>
                  <a:pt x="40175" y="263493"/>
                </a:lnTo>
                <a:lnTo>
                  <a:pt x="39725" y="278282"/>
                </a:lnTo>
                <a:lnTo>
                  <a:pt x="39842" y="285803"/>
                </a:lnTo>
                <a:lnTo>
                  <a:pt x="40188" y="293242"/>
                </a:lnTo>
                <a:lnTo>
                  <a:pt x="40759" y="300624"/>
                </a:lnTo>
                <a:lnTo>
                  <a:pt x="41554" y="307949"/>
                </a:lnTo>
                <a:lnTo>
                  <a:pt x="40768" y="300622"/>
                </a:lnTo>
                <a:lnTo>
                  <a:pt x="40204" y="293235"/>
                </a:lnTo>
                <a:lnTo>
                  <a:pt x="39864" y="285803"/>
                </a:lnTo>
                <a:lnTo>
                  <a:pt x="39751" y="278282"/>
                </a:lnTo>
                <a:lnTo>
                  <a:pt x="40197" y="263489"/>
                </a:lnTo>
                <a:lnTo>
                  <a:pt x="41519" y="248916"/>
                </a:lnTo>
                <a:lnTo>
                  <a:pt x="43694" y="234602"/>
                </a:lnTo>
                <a:lnTo>
                  <a:pt x="46697" y="220573"/>
                </a:lnTo>
                <a:close/>
              </a:path>
              <a:path w="769619" h="811530">
                <a:moveTo>
                  <a:pt x="102209" y="0"/>
                </a:moveTo>
                <a:lnTo>
                  <a:pt x="71120" y="0"/>
                </a:lnTo>
                <a:lnTo>
                  <a:pt x="43462" y="5611"/>
                </a:lnTo>
                <a:lnTo>
                  <a:pt x="20853" y="20891"/>
                </a:lnTo>
                <a:lnTo>
                  <a:pt x="5597" y="43505"/>
                </a:lnTo>
                <a:lnTo>
                  <a:pt x="0" y="71119"/>
                </a:lnTo>
                <a:lnTo>
                  <a:pt x="0" y="110540"/>
                </a:lnTo>
                <a:lnTo>
                  <a:pt x="63398" y="173939"/>
                </a:lnTo>
                <a:lnTo>
                  <a:pt x="61912" y="177050"/>
                </a:lnTo>
                <a:lnTo>
                  <a:pt x="60477" y="180212"/>
                </a:lnTo>
                <a:lnTo>
                  <a:pt x="59118" y="183400"/>
                </a:lnTo>
                <a:lnTo>
                  <a:pt x="79756" y="145093"/>
                </a:lnTo>
                <a:lnTo>
                  <a:pt x="106687" y="111298"/>
                </a:lnTo>
                <a:lnTo>
                  <a:pt x="139126" y="82800"/>
                </a:lnTo>
                <a:lnTo>
                  <a:pt x="168602" y="65023"/>
                </a:lnTo>
                <a:lnTo>
                  <a:pt x="167233" y="65023"/>
                </a:lnTo>
                <a:lnTo>
                  <a:pt x="102209" y="0"/>
                </a:lnTo>
                <a:close/>
              </a:path>
              <a:path w="769619" h="811530">
                <a:moveTo>
                  <a:pt x="282347" y="36106"/>
                </a:moveTo>
                <a:lnTo>
                  <a:pt x="281952" y="36106"/>
                </a:lnTo>
                <a:lnTo>
                  <a:pt x="327074" y="40320"/>
                </a:lnTo>
                <a:lnTo>
                  <a:pt x="369435" y="52449"/>
                </a:lnTo>
                <a:lnTo>
                  <a:pt x="408259" y="71719"/>
                </a:lnTo>
                <a:lnTo>
                  <a:pt x="442772" y="97358"/>
                </a:lnTo>
                <a:lnTo>
                  <a:pt x="408268" y="71708"/>
                </a:lnTo>
                <a:lnTo>
                  <a:pt x="369447" y="52425"/>
                </a:lnTo>
                <a:lnTo>
                  <a:pt x="327081" y="40286"/>
                </a:lnTo>
                <a:lnTo>
                  <a:pt x="282347" y="36106"/>
                </a:lnTo>
                <a:close/>
              </a:path>
              <a:path w="769619" h="811530">
                <a:moveTo>
                  <a:pt x="176288" y="60388"/>
                </a:moveTo>
                <a:lnTo>
                  <a:pt x="173240" y="61874"/>
                </a:lnTo>
                <a:lnTo>
                  <a:pt x="170218" y="63411"/>
                </a:lnTo>
                <a:lnTo>
                  <a:pt x="167233" y="65023"/>
                </a:lnTo>
                <a:lnTo>
                  <a:pt x="168602" y="65023"/>
                </a:lnTo>
                <a:lnTo>
                  <a:pt x="176288" y="60388"/>
                </a:lnTo>
                <a:close/>
              </a:path>
              <a:path w="769619" h="811530">
                <a:moveTo>
                  <a:pt x="281940" y="36067"/>
                </a:moveTo>
                <a:lnTo>
                  <a:pt x="265194" y="36644"/>
                </a:lnTo>
                <a:lnTo>
                  <a:pt x="248743" y="38347"/>
                </a:lnTo>
                <a:lnTo>
                  <a:pt x="232582" y="41147"/>
                </a:lnTo>
                <a:lnTo>
                  <a:pt x="216890" y="44970"/>
                </a:lnTo>
                <a:lnTo>
                  <a:pt x="232692" y="41136"/>
                </a:lnTo>
                <a:lnTo>
                  <a:pt x="248740" y="38371"/>
                </a:lnTo>
                <a:lnTo>
                  <a:pt x="265194" y="36678"/>
                </a:lnTo>
                <a:lnTo>
                  <a:pt x="281952" y="36106"/>
                </a:lnTo>
                <a:lnTo>
                  <a:pt x="282347" y="36106"/>
                </a:lnTo>
                <a:lnTo>
                  <a:pt x="281940" y="36067"/>
                </a:lnTo>
                <a:close/>
              </a:path>
            </a:pathLst>
          </a:custGeom>
          <a:solidFill>
            <a:srgbClr val="4C9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9524" y="2098636"/>
            <a:ext cx="322580" cy="358775"/>
          </a:xfrm>
          <a:custGeom>
            <a:avLst/>
            <a:gdLst/>
            <a:ahLst/>
            <a:cxnLst/>
            <a:rect l="l" t="t" r="r" b="b"/>
            <a:pathLst>
              <a:path w="322580" h="358775">
                <a:moveTo>
                  <a:pt x="31089" y="0"/>
                </a:moveTo>
                <a:lnTo>
                  <a:pt x="0" y="0"/>
                </a:lnTo>
                <a:lnTo>
                  <a:pt x="0" y="30480"/>
                </a:lnTo>
                <a:lnTo>
                  <a:pt x="71729" y="102311"/>
                </a:lnTo>
                <a:lnTo>
                  <a:pt x="71729" y="110540"/>
                </a:lnTo>
                <a:lnTo>
                  <a:pt x="319430" y="358241"/>
                </a:lnTo>
                <a:lnTo>
                  <a:pt x="320517" y="347214"/>
                </a:lnTo>
                <a:lnTo>
                  <a:pt x="321348" y="336092"/>
                </a:lnTo>
                <a:lnTo>
                  <a:pt x="321930" y="324894"/>
                </a:lnTo>
                <a:lnTo>
                  <a:pt x="322275" y="313639"/>
                </a:lnTo>
                <a:lnTo>
                  <a:pt x="322478" y="310083"/>
                </a:lnTo>
                <a:lnTo>
                  <a:pt x="321449" y="270810"/>
                </a:lnTo>
                <a:lnTo>
                  <a:pt x="79451" y="18999"/>
                </a:lnTo>
                <a:lnTo>
                  <a:pt x="79248" y="18999"/>
                </a:lnTo>
                <a:lnTo>
                  <a:pt x="68980" y="11101"/>
                </a:lnTo>
                <a:lnTo>
                  <a:pt x="57378" y="5118"/>
                </a:lnTo>
                <a:lnTo>
                  <a:pt x="44672" y="1325"/>
                </a:lnTo>
                <a:lnTo>
                  <a:pt x="31089" y="0"/>
                </a:lnTo>
                <a:close/>
              </a:path>
              <a:path w="322580" h="358775">
                <a:moveTo>
                  <a:pt x="79349" y="18897"/>
                </a:moveTo>
                <a:close/>
              </a:path>
            </a:pathLst>
          </a:custGeom>
          <a:solidFill>
            <a:srgbClr val="4C9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6293" y="2603728"/>
            <a:ext cx="127000" cy="30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18552" y="2195702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5" h="362585">
                <a:moveTo>
                  <a:pt x="181241" y="0"/>
                </a:moveTo>
                <a:lnTo>
                  <a:pt x="133116" y="6485"/>
                </a:lnTo>
                <a:lnTo>
                  <a:pt x="89836" y="24780"/>
                </a:lnTo>
                <a:lnTo>
                  <a:pt x="53144" y="53144"/>
                </a:lnTo>
                <a:lnTo>
                  <a:pt x="24780" y="89836"/>
                </a:lnTo>
                <a:lnTo>
                  <a:pt x="6485" y="133116"/>
                </a:lnTo>
                <a:lnTo>
                  <a:pt x="0" y="181241"/>
                </a:lnTo>
                <a:lnTo>
                  <a:pt x="6485" y="229361"/>
                </a:lnTo>
                <a:lnTo>
                  <a:pt x="24780" y="272637"/>
                </a:lnTo>
                <a:lnTo>
                  <a:pt x="53144" y="309327"/>
                </a:lnTo>
                <a:lnTo>
                  <a:pt x="89836" y="337690"/>
                </a:lnTo>
                <a:lnTo>
                  <a:pt x="133116" y="355985"/>
                </a:lnTo>
                <a:lnTo>
                  <a:pt x="181241" y="362470"/>
                </a:lnTo>
                <a:lnTo>
                  <a:pt x="229367" y="355985"/>
                </a:lnTo>
                <a:lnTo>
                  <a:pt x="272646" y="337690"/>
                </a:lnTo>
                <a:lnTo>
                  <a:pt x="276274" y="334886"/>
                </a:lnTo>
                <a:lnTo>
                  <a:pt x="252399" y="334886"/>
                </a:lnTo>
                <a:lnTo>
                  <a:pt x="239015" y="305993"/>
                </a:lnTo>
                <a:lnTo>
                  <a:pt x="158915" y="305993"/>
                </a:lnTo>
                <a:lnTo>
                  <a:pt x="158915" y="261696"/>
                </a:lnTo>
                <a:lnTo>
                  <a:pt x="291847" y="261696"/>
                </a:lnTo>
                <a:lnTo>
                  <a:pt x="298627" y="252158"/>
                </a:lnTo>
                <a:lnTo>
                  <a:pt x="301371" y="247421"/>
                </a:lnTo>
                <a:lnTo>
                  <a:pt x="302171" y="245973"/>
                </a:lnTo>
                <a:lnTo>
                  <a:pt x="302945" y="244500"/>
                </a:lnTo>
                <a:lnTo>
                  <a:pt x="303682" y="243027"/>
                </a:lnTo>
                <a:lnTo>
                  <a:pt x="350220" y="243027"/>
                </a:lnTo>
                <a:lnTo>
                  <a:pt x="354011" y="234061"/>
                </a:lnTo>
                <a:lnTo>
                  <a:pt x="158915" y="234061"/>
                </a:lnTo>
                <a:lnTo>
                  <a:pt x="158915" y="209600"/>
                </a:lnTo>
                <a:lnTo>
                  <a:pt x="165505" y="173039"/>
                </a:lnTo>
                <a:lnTo>
                  <a:pt x="180003" y="147808"/>
                </a:lnTo>
                <a:lnTo>
                  <a:pt x="182753" y="144094"/>
                </a:lnTo>
                <a:lnTo>
                  <a:pt x="59791" y="144094"/>
                </a:lnTo>
                <a:lnTo>
                  <a:pt x="19304" y="131724"/>
                </a:lnTo>
                <a:lnTo>
                  <a:pt x="27792" y="109624"/>
                </a:lnTo>
                <a:lnTo>
                  <a:pt x="39238" y="88982"/>
                </a:lnTo>
                <a:lnTo>
                  <a:pt x="70307" y="53289"/>
                </a:lnTo>
                <a:lnTo>
                  <a:pt x="104170" y="30451"/>
                </a:lnTo>
                <a:lnTo>
                  <a:pt x="136982" y="17780"/>
                </a:lnTo>
                <a:lnTo>
                  <a:pt x="256085" y="17780"/>
                </a:lnTo>
                <a:lnTo>
                  <a:pt x="229367" y="6485"/>
                </a:lnTo>
                <a:lnTo>
                  <a:pt x="181241" y="0"/>
                </a:lnTo>
                <a:close/>
              </a:path>
              <a:path w="362585" h="362585">
                <a:moveTo>
                  <a:pt x="350220" y="243027"/>
                </a:moveTo>
                <a:lnTo>
                  <a:pt x="303682" y="243027"/>
                </a:lnTo>
                <a:lnTo>
                  <a:pt x="332409" y="257517"/>
                </a:lnTo>
                <a:lnTo>
                  <a:pt x="331393" y="259537"/>
                </a:lnTo>
                <a:lnTo>
                  <a:pt x="294408" y="307187"/>
                </a:lnTo>
                <a:lnTo>
                  <a:pt x="252399" y="334886"/>
                </a:lnTo>
                <a:lnTo>
                  <a:pt x="276274" y="334886"/>
                </a:lnTo>
                <a:lnTo>
                  <a:pt x="309338" y="309327"/>
                </a:lnTo>
                <a:lnTo>
                  <a:pt x="337702" y="272637"/>
                </a:lnTo>
                <a:lnTo>
                  <a:pt x="350220" y="243027"/>
                </a:lnTo>
                <a:close/>
              </a:path>
              <a:path w="362585" h="362585">
                <a:moveTo>
                  <a:pt x="291847" y="261696"/>
                </a:moveTo>
                <a:lnTo>
                  <a:pt x="203212" y="261696"/>
                </a:lnTo>
                <a:lnTo>
                  <a:pt x="203212" y="305993"/>
                </a:lnTo>
                <a:lnTo>
                  <a:pt x="239015" y="305993"/>
                </a:lnTo>
                <a:lnTo>
                  <a:pt x="238874" y="305689"/>
                </a:lnTo>
                <a:lnTo>
                  <a:pt x="256660" y="295790"/>
                </a:lnTo>
                <a:lnTo>
                  <a:pt x="272718" y="283424"/>
                </a:lnTo>
                <a:lnTo>
                  <a:pt x="286792" y="268807"/>
                </a:lnTo>
                <a:lnTo>
                  <a:pt x="291847" y="261696"/>
                </a:lnTo>
                <a:close/>
              </a:path>
              <a:path w="362585" h="362585">
                <a:moveTo>
                  <a:pt x="309754" y="53682"/>
                </a:moveTo>
                <a:lnTo>
                  <a:pt x="180886" y="53682"/>
                </a:lnTo>
                <a:lnTo>
                  <a:pt x="207016" y="57647"/>
                </a:lnTo>
                <a:lnTo>
                  <a:pt x="227530" y="68921"/>
                </a:lnTo>
                <a:lnTo>
                  <a:pt x="240932" y="86574"/>
                </a:lnTo>
                <a:lnTo>
                  <a:pt x="245732" y="109677"/>
                </a:lnTo>
                <a:lnTo>
                  <a:pt x="239088" y="137814"/>
                </a:lnTo>
                <a:lnTo>
                  <a:pt x="224472" y="157513"/>
                </a:lnTo>
                <a:lnTo>
                  <a:pt x="209856" y="176148"/>
                </a:lnTo>
                <a:lnTo>
                  <a:pt x="203212" y="201091"/>
                </a:lnTo>
                <a:lnTo>
                  <a:pt x="203212" y="234061"/>
                </a:lnTo>
                <a:lnTo>
                  <a:pt x="354011" y="234061"/>
                </a:lnTo>
                <a:lnTo>
                  <a:pt x="355998" y="229361"/>
                </a:lnTo>
                <a:lnTo>
                  <a:pt x="362483" y="181241"/>
                </a:lnTo>
                <a:lnTo>
                  <a:pt x="355998" y="133116"/>
                </a:lnTo>
                <a:lnTo>
                  <a:pt x="337702" y="89836"/>
                </a:lnTo>
                <a:lnTo>
                  <a:pt x="309754" y="53682"/>
                </a:lnTo>
                <a:close/>
              </a:path>
              <a:path w="362585" h="362585">
                <a:moveTo>
                  <a:pt x="256085" y="17780"/>
                </a:moveTo>
                <a:lnTo>
                  <a:pt x="136982" y="17780"/>
                </a:lnTo>
                <a:lnTo>
                  <a:pt x="148043" y="58635"/>
                </a:lnTo>
                <a:lnTo>
                  <a:pt x="135654" y="62684"/>
                </a:lnTo>
                <a:lnTo>
                  <a:pt x="101727" y="82194"/>
                </a:lnTo>
                <a:lnTo>
                  <a:pt x="74556" y="112328"/>
                </a:lnTo>
                <a:lnTo>
                  <a:pt x="59791" y="144094"/>
                </a:lnTo>
                <a:lnTo>
                  <a:pt x="182753" y="144094"/>
                </a:lnTo>
                <a:lnTo>
                  <a:pt x="194501" y="128226"/>
                </a:lnTo>
                <a:lnTo>
                  <a:pt x="195139" y="126326"/>
                </a:lnTo>
                <a:lnTo>
                  <a:pt x="116738" y="126326"/>
                </a:lnTo>
                <a:lnTo>
                  <a:pt x="116749" y="109624"/>
                </a:lnTo>
                <a:lnTo>
                  <a:pt x="121478" y="86724"/>
                </a:lnTo>
                <a:lnTo>
                  <a:pt x="134724" y="69054"/>
                </a:lnTo>
                <a:lnTo>
                  <a:pt x="155014" y="57697"/>
                </a:lnTo>
                <a:lnTo>
                  <a:pt x="180886" y="53682"/>
                </a:lnTo>
                <a:lnTo>
                  <a:pt x="309754" y="53682"/>
                </a:lnTo>
                <a:lnTo>
                  <a:pt x="309338" y="53144"/>
                </a:lnTo>
                <a:lnTo>
                  <a:pt x="272646" y="24780"/>
                </a:lnTo>
                <a:lnTo>
                  <a:pt x="256085" y="17780"/>
                </a:lnTo>
                <a:close/>
              </a:path>
              <a:path w="362585" h="362585">
                <a:moveTo>
                  <a:pt x="180886" y="89115"/>
                </a:moveTo>
                <a:lnTo>
                  <a:pt x="173300" y="90937"/>
                </a:lnTo>
                <a:lnTo>
                  <a:pt x="166974" y="96246"/>
                </a:lnTo>
                <a:lnTo>
                  <a:pt x="162642" y="104814"/>
                </a:lnTo>
                <a:lnTo>
                  <a:pt x="161036" y="116408"/>
                </a:lnTo>
                <a:lnTo>
                  <a:pt x="161036" y="126326"/>
                </a:lnTo>
                <a:lnTo>
                  <a:pt x="195139" y="126326"/>
                </a:lnTo>
                <a:lnTo>
                  <a:pt x="201091" y="108610"/>
                </a:lnTo>
                <a:lnTo>
                  <a:pt x="199529" y="100779"/>
                </a:lnTo>
                <a:lnTo>
                  <a:pt x="195241" y="94610"/>
                </a:lnTo>
                <a:lnTo>
                  <a:pt x="188827" y="90567"/>
                </a:lnTo>
                <a:lnTo>
                  <a:pt x="180886" y="89115"/>
                </a:lnTo>
                <a:close/>
              </a:path>
            </a:pathLst>
          </a:custGeom>
          <a:solidFill>
            <a:srgbClr val="90B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5290" y="2249385"/>
            <a:ext cx="128993" cy="252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7592" y="2134742"/>
            <a:ext cx="484505" cy="48450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242201" y="0"/>
                </a:moveTo>
                <a:lnTo>
                  <a:pt x="193450" y="4929"/>
                </a:lnTo>
                <a:lnTo>
                  <a:pt x="148014" y="19062"/>
                </a:lnTo>
                <a:lnTo>
                  <a:pt x="106877" y="41419"/>
                </a:lnTo>
                <a:lnTo>
                  <a:pt x="71018" y="71016"/>
                </a:lnTo>
                <a:lnTo>
                  <a:pt x="41419" y="106874"/>
                </a:lnTo>
                <a:lnTo>
                  <a:pt x="19063" y="148009"/>
                </a:lnTo>
                <a:lnTo>
                  <a:pt x="4929" y="193441"/>
                </a:lnTo>
                <a:lnTo>
                  <a:pt x="0" y="242189"/>
                </a:lnTo>
                <a:lnTo>
                  <a:pt x="4929" y="290940"/>
                </a:lnTo>
                <a:lnTo>
                  <a:pt x="19063" y="336375"/>
                </a:lnTo>
                <a:lnTo>
                  <a:pt x="41419" y="377513"/>
                </a:lnTo>
                <a:lnTo>
                  <a:pt x="71018" y="413372"/>
                </a:lnTo>
                <a:lnTo>
                  <a:pt x="106877" y="442970"/>
                </a:lnTo>
                <a:lnTo>
                  <a:pt x="148014" y="465327"/>
                </a:lnTo>
                <a:lnTo>
                  <a:pt x="193450" y="479461"/>
                </a:lnTo>
                <a:lnTo>
                  <a:pt x="242201" y="484390"/>
                </a:lnTo>
                <a:lnTo>
                  <a:pt x="290952" y="479461"/>
                </a:lnTo>
                <a:lnTo>
                  <a:pt x="336386" y="465327"/>
                </a:lnTo>
                <a:lnTo>
                  <a:pt x="377522" y="442970"/>
                </a:lnTo>
                <a:lnTo>
                  <a:pt x="401193" y="423430"/>
                </a:lnTo>
                <a:lnTo>
                  <a:pt x="242201" y="423430"/>
                </a:lnTo>
                <a:lnTo>
                  <a:pt x="194076" y="416945"/>
                </a:lnTo>
                <a:lnTo>
                  <a:pt x="150796" y="398650"/>
                </a:lnTo>
                <a:lnTo>
                  <a:pt x="114104" y="370285"/>
                </a:lnTo>
                <a:lnTo>
                  <a:pt x="85740" y="333593"/>
                </a:lnTo>
                <a:lnTo>
                  <a:pt x="67445" y="290314"/>
                </a:lnTo>
                <a:lnTo>
                  <a:pt x="60959" y="242189"/>
                </a:lnTo>
                <a:lnTo>
                  <a:pt x="67445" y="194068"/>
                </a:lnTo>
                <a:lnTo>
                  <a:pt x="85740" y="150793"/>
                </a:lnTo>
                <a:lnTo>
                  <a:pt x="114104" y="114103"/>
                </a:lnTo>
                <a:lnTo>
                  <a:pt x="150796" y="85740"/>
                </a:lnTo>
                <a:lnTo>
                  <a:pt x="194076" y="67445"/>
                </a:lnTo>
                <a:lnTo>
                  <a:pt x="242201" y="60960"/>
                </a:lnTo>
                <a:lnTo>
                  <a:pt x="401195" y="60960"/>
                </a:lnTo>
                <a:lnTo>
                  <a:pt x="377522" y="41419"/>
                </a:lnTo>
                <a:lnTo>
                  <a:pt x="336386" y="19062"/>
                </a:lnTo>
                <a:lnTo>
                  <a:pt x="290952" y="4929"/>
                </a:lnTo>
                <a:lnTo>
                  <a:pt x="242201" y="0"/>
                </a:lnTo>
                <a:close/>
              </a:path>
              <a:path w="484505" h="484505">
                <a:moveTo>
                  <a:pt x="401195" y="60960"/>
                </a:moveTo>
                <a:lnTo>
                  <a:pt x="242201" y="60960"/>
                </a:lnTo>
                <a:lnTo>
                  <a:pt x="290326" y="67445"/>
                </a:lnTo>
                <a:lnTo>
                  <a:pt x="333603" y="85740"/>
                </a:lnTo>
                <a:lnTo>
                  <a:pt x="370292" y="114103"/>
                </a:lnTo>
                <a:lnTo>
                  <a:pt x="398653" y="150793"/>
                </a:lnTo>
                <a:lnTo>
                  <a:pt x="416946" y="194068"/>
                </a:lnTo>
                <a:lnTo>
                  <a:pt x="423430" y="242189"/>
                </a:lnTo>
                <a:lnTo>
                  <a:pt x="416946" y="290314"/>
                </a:lnTo>
                <a:lnTo>
                  <a:pt x="398653" y="333593"/>
                </a:lnTo>
                <a:lnTo>
                  <a:pt x="370292" y="370285"/>
                </a:lnTo>
                <a:lnTo>
                  <a:pt x="333603" y="398650"/>
                </a:lnTo>
                <a:lnTo>
                  <a:pt x="290326" y="416945"/>
                </a:lnTo>
                <a:lnTo>
                  <a:pt x="242201" y="423430"/>
                </a:lnTo>
                <a:lnTo>
                  <a:pt x="401193" y="423430"/>
                </a:lnTo>
                <a:lnTo>
                  <a:pt x="442974" y="377513"/>
                </a:lnTo>
                <a:lnTo>
                  <a:pt x="465329" y="336375"/>
                </a:lnTo>
                <a:lnTo>
                  <a:pt x="479461" y="290940"/>
                </a:lnTo>
                <a:lnTo>
                  <a:pt x="484390" y="242189"/>
                </a:lnTo>
                <a:lnTo>
                  <a:pt x="479461" y="193441"/>
                </a:lnTo>
                <a:lnTo>
                  <a:pt x="465329" y="148009"/>
                </a:lnTo>
                <a:lnTo>
                  <a:pt x="442974" y="106874"/>
                </a:lnTo>
                <a:lnTo>
                  <a:pt x="413378" y="71016"/>
                </a:lnTo>
                <a:lnTo>
                  <a:pt x="401195" y="6096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7856" y="2213483"/>
            <a:ext cx="128905" cy="126364"/>
          </a:xfrm>
          <a:custGeom>
            <a:avLst/>
            <a:gdLst/>
            <a:ahLst/>
            <a:cxnLst/>
            <a:rect l="l" t="t" r="r" b="b"/>
            <a:pathLst>
              <a:path w="128905" h="126364">
                <a:moveTo>
                  <a:pt x="117678" y="0"/>
                </a:moveTo>
                <a:lnTo>
                  <a:pt x="69568" y="21524"/>
                </a:lnTo>
                <a:lnTo>
                  <a:pt x="34161" y="52322"/>
                </a:lnTo>
                <a:lnTo>
                  <a:pt x="8483" y="91844"/>
                </a:lnTo>
                <a:lnTo>
                  <a:pt x="0" y="113944"/>
                </a:lnTo>
                <a:lnTo>
                  <a:pt x="40487" y="126314"/>
                </a:lnTo>
                <a:lnTo>
                  <a:pt x="46774" y="109896"/>
                </a:lnTo>
                <a:lnTo>
                  <a:pt x="55243" y="94548"/>
                </a:lnTo>
                <a:lnTo>
                  <a:pt x="82410" y="64414"/>
                </a:lnTo>
                <a:lnTo>
                  <a:pt x="116350" y="44904"/>
                </a:lnTo>
                <a:lnTo>
                  <a:pt x="128739" y="40855"/>
                </a:lnTo>
                <a:lnTo>
                  <a:pt x="117678" y="0"/>
                </a:lnTo>
                <a:close/>
              </a:path>
            </a:pathLst>
          </a:custGeom>
          <a:solidFill>
            <a:srgbClr val="DF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7426" y="2438730"/>
            <a:ext cx="93535" cy="91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9498" y="2098687"/>
            <a:ext cx="102234" cy="110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79498" y="2568575"/>
            <a:ext cx="102235" cy="866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7851" y="2098687"/>
            <a:ext cx="102235" cy="110489"/>
          </a:xfrm>
          <a:custGeom>
            <a:avLst/>
            <a:gdLst/>
            <a:ahLst/>
            <a:cxnLst/>
            <a:rect l="l" t="t" r="r" b="b"/>
            <a:pathLst>
              <a:path w="102234" h="110489">
                <a:moveTo>
                  <a:pt x="102235" y="0"/>
                </a:moveTo>
                <a:lnTo>
                  <a:pt x="71120" y="0"/>
                </a:lnTo>
                <a:lnTo>
                  <a:pt x="43467" y="5597"/>
                </a:lnTo>
                <a:lnTo>
                  <a:pt x="20858" y="20853"/>
                </a:lnTo>
                <a:lnTo>
                  <a:pt x="5599" y="43462"/>
                </a:lnTo>
                <a:lnTo>
                  <a:pt x="0" y="71120"/>
                </a:lnTo>
                <a:lnTo>
                  <a:pt x="0" y="110490"/>
                </a:lnTo>
                <a:lnTo>
                  <a:pt x="30480" y="110490"/>
                </a:lnTo>
                <a:lnTo>
                  <a:pt x="30480" y="71120"/>
                </a:lnTo>
                <a:lnTo>
                  <a:pt x="33677" y="55318"/>
                </a:lnTo>
                <a:lnTo>
                  <a:pt x="42394" y="42398"/>
                </a:lnTo>
                <a:lnTo>
                  <a:pt x="55313" y="33679"/>
                </a:lnTo>
                <a:lnTo>
                  <a:pt x="71120" y="30480"/>
                </a:lnTo>
                <a:lnTo>
                  <a:pt x="102235" y="30480"/>
                </a:lnTo>
                <a:lnTo>
                  <a:pt x="102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7853" y="2568575"/>
            <a:ext cx="102234" cy="86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95998" y="1957374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459082" y="2325"/>
                </a:lnTo>
                <a:lnTo>
                  <a:pt x="411479" y="9161"/>
                </a:lnTo>
                <a:lnTo>
                  <a:pt x="365404" y="20293"/>
                </a:lnTo>
                <a:lnTo>
                  <a:pt x="321068" y="35510"/>
                </a:lnTo>
                <a:lnTo>
                  <a:pt x="278686" y="54596"/>
                </a:lnTo>
                <a:lnTo>
                  <a:pt x="238470" y="77341"/>
                </a:lnTo>
                <a:lnTo>
                  <a:pt x="200633" y="103530"/>
                </a:lnTo>
                <a:lnTo>
                  <a:pt x="165389" y="132950"/>
                </a:lnTo>
                <a:lnTo>
                  <a:pt x="132950" y="165389"/>
                </a:lnTo>
                <a:lnTo>
                  <a:pt x="103530" y="200633"/>
                </a:lnTo>
                <a:lnTo>
                  <a:pt x="77341" y="238470"/>
                </a:lnTo>
                <a:lnTo>
                  <a:pt x="54596" y="278686"/>
                </a:lnTo>
                <a:lnTo>
                  <a:pt x="35510" y="321068"/>
                </a:lnTo>
                <a:lnTo>
                  <a:pt x="20293" y="365404"/>
                </a:lnTo>
                <a:lnTo>
                  <a:pt x="9161" y="411480"/>
                </a:lnTo>
                <a:lnTo>
                  <a:pt x="2325" y="459082"/>
                </a:lnTo>
                <a:lnTo>
                  <a:pt x="0" y="508000"/>
                </a:lnTo>
                <a:lnTo>
                  <a:pt x="2368" y="557352"/>
                </a:lnTo>
                <a:lnTo>
                  <a:pt x="9328" y="605367"/>
                </a:lnTo>
                <a:lnTo>
                  <a:pt x="20659" y="651824"/>
                </a:lnTo>
                <a:lnTo>
                  <a:pt x="36144" y="696504"/>
                </a:lnTo>
                <a:lnTo>
                  <a:pt x="55562" y="739188"/>
                </a:lnTo>
                <a:lnTo>
                  <a:pt x="78695" y="779657"/>
                </a:lnTo>
                <a:lnTo>
                  <a:pt x="105324" y="817691"/>
                </a:lnTo>
                <a:lnTo>
                  <a:pt x="135229" y="853071"/>
                </a:lnTo>
                <a:lnTo>
                  <a:pt x="168192" y="885579"/>
                </a:lnTo>
                <a:lnTo>
                  <a:pt x="203993" y="914994"/>
                </a:lnTo>
                <a:lnTo>
                  <a:pt x="242414" y="941098"/>
                </a:lnTo>
                <a:lnTo>
                  <a:pt x="283235" y="963671"/>
                </a:lnTo>
                <a:lnTo>
                  <a:pt x="326237" y="982494"/>
                </a:lnTo>
                <a:lnTo>
                  <a:pt x="371201" y="997348"/>
                </a:lnTo>
                <a:lnTo>
                  <a:pt x="417909" y="1008014"/>
                </a:lnTo>
                <a:lnTo>
                  <a:pt x="466140" y="1014272"/>
                </a:lnTo>
                <a:lnTo>
                  <a:pt x="508000" y="1016000"/>
                </a:lnTo>
                <a:lnTo>
                  <a:pt x="517277" y="1015920"/>
                </a:lnTo>
                <a:lnTo>
                  <a:pt x="564365" y="1012828"/>
                </a:lnTo>
                <a:lnTo>
                  <a:pt x="602688" y="1007119"/>
                </a:lnTo>
                <a:lnTo>
                  <a:pt x="666705" y="990651"/>
                </a:lnTo>
                <a:lnTo>
                  <a:pt x="710128" y="974136"/>
                </a:lnTo>
                <a:lnTo>
                  <a:pt x="751545" y="953865"/>
                </a:lnTo>
                <a:lnTo>
                  <a:pt x="790746" y="930046"/>
                </a:lnTo>
                <a:lnTo>
                  <a:pt x="827523" y="902890"/>
                </a:lnTo>
                <a:lnTo>
                  <a:pt x="861665" y="872607"/>
                </a:lnTo>
                <a:lnTo>
                  <a:pt x="892962" y="839406"/>
                </a:lnTo>
                <a:lnTo>
                  <a:pt x="921205" y="803498"/>
                </a:lnTo>
                <a:lnTo>
                  <a:pt x="946184" y="765092"/>
                </a:lnTo>
                <a:lnTo>
                  <a:pt x="967689" y="724399"/>
                </a:lnTo>
                <a:lnTo>
                  <a:pt x="985512" y="681628"/>
                </a:lnTo>
                <a:lnTo>
                  <a:pt x="999440" y="636990"/>
                </a:lnTo>
                <a:lnTo>
                  <a:pt x="1009267" y="590694"/>
                </a:lnTo>
                <a:lnTo>
                  <a:pt x="1014780" y="542950"/>
                </a:lnTo>
                <a:lnTo>
                  <a:pt x="1015923" y="516804"/>
                </a:lnTo>
                <a:lnTo>
                  <a:pt x="1015898" y="500481"/>
                </a:lnTo>
                <a:lnTo>
                  <a:pt x="1012929" y="452179"/>
                </a:lnTo>
                <a:lnTo>
                  <a:pt x="1005558" y="405198"/>
                </a:lnTo>
                <a:lnTo>
                  <a:pt x="993994" y="359745"/>
                </a:lnTo>
                <a:lnTo>
                  <a:pt x="978444" y="316029"/>
                </a:lnTo>
                <a:lnTo>
                  <a:pt x="959115" y="274255"/>
                </a:lnTo>
                <a:lnTo>
                  <a:pt x="936215" y="234631"/>
                </a:lnTo>
                <a:lnTo>
                  <a:pt x="909952" y="197366"/>
                </a:lnTo>
                <a:lnTo>
                  <a:pt x="880533" y="162665"/>
                </a:lnTo>
                <a:lnTo>
                  <a:pt x="848165" y="130737"/>
                </a:lnTo>
                <a:lnTo>
                  <a:pt x="813057" y="101789"/>
                </a:lnTo>
                <a:lnTo>
                  <a:pt x="775416" y="76027"/>
                </a:lnTo>
                <a:lnTo>
                  <a:pt x="735449" y="53661"/>
                </a:lnTo>
                <a:lnTo>
                  <a:pt x="693365" y="34895"/>
                </a:lnTo>
                <a:lnTo>
                  <a:pt x="649370" y="19939"/>
                </a:lnTo>
                <a:lnTo>
                  <a:pt x="603672" y="9000"/>
                </a:lnTo>
                <a:lnTo>
                  <a:pt x="556480" y="2284"/>
                </a:lnTo>
                <a:lnTo>
                  <a:pt x="508000" y="0"/>
                </a:lnTo>
                <a:close/>
              </a:path>
            </a:pathLst>
          </a:custGeom>
          <a:solidFill>
            <a:srgbClr val="E9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83526" y="2170429"/>
            <a:ext cx="728980" cy="803275"/>
          </a:xfrm>
          <a:custGeom>
            <a:avLst/>
            <a:gdLst/>
            <a:ahLst/>
            <a:cxnLst/>
            <a:rect l="l" t="t" r="r" b="b"/>
            <a:pathLst>
              <a:path w="728979" h="803275">
                <a:moveTo>
                  <a:pt x="440944" y="0"/>
                </a:moveTo>
                <a:lnTo>
                  <a:pt x="0" y="0"/>
                </a:lnTo>
                <a:lnTo>
                  <a:pt x="0" y="589991"/>
                </a:lnTo>
                <a:lnTo>
                  <a:pt x="178612" y="768604"/>
                </a:lnTo>
                <a:lnTo>
                  <a:pt x="178612" y="801217"/>
                </a:lnTo>
                <a:lnTo>
                  <a:pt x="188996" y="801958"/>
                </a:lnTo>
                <a:lnTo>
                  <a:pt x="199428" y="802500"/>
                </a:lnTo>
                <a:lnTo>
                  <a:pt x="209916" y="802832"/>
                </a:lnTo>
                <a:lnTo>
                  <a:pt x="220472" y="802944"/>
                </a:lnTo>
                <a:lnTo>
                  <a:pt x="229749" y="802865"/>
                </a:lnTo>
                <a:lnTo>
                  <a:pt x="276837" y="799772"/>
                </a:lnTo>
                <a:lnTo>
                  <a:pt x="315160" y="794064"/>
                </a:lnTo>
                <a:lnTo>
                  <a:pt x="379177" y="777595"/>
                </a:lnTo>
                <a:lnTo>
                  <a:pt x="422600" y="761081"/>
                </a:lnTo>
                <a:lnTo>
                  <a:pt x="464017" y="740809"/>
                </a:lnTo>
                <a:lnTo>
                  <a:pt x="503218" y="716991"/>
                </a:lnTo>
                <a:lnTo>
                  <a:pt x="539995" y="689835"/>
                </a:lnTo>
                <a:lnTo>
                  <a:pt x="574137" y="659551"/>
                </a:lnTo>
                <a:lnTo>
                  <a:pt x="605434" y="626351"/>
                </a:lnTo>
                <a:lnTo>
                  <a:pt x="633677" y="590443"/>
                </a:lnTo>
                <a:lnTo>
                  <a:pt x="658656" y="552037"/>
                </a:lnTo>
                <a:lnTo>
                  <a:pt x="680161" y="511344"/>
                </a:lnTo>
                <a:lnTo>
                  <a:pt x="697984" y="468573"/>
                </a:lnTo>
                <a:lnTo>
                  <a:pt x="711912" y="423935"/>
                </a:lnTo>
                <a:lnTo>
                  <a:pt x="721739" y="377639"/>
                </a:lnTo>
                <a:lnTo>
                  <a:pt x="727252" y="329895"/>
                </a:lnTo>
                <a:lnTo>
                  <a:pt x="728395" y="303749"/>
                </a:lnTo>
                <a:lnTo>
                  <a:pt x="728370" y="287426"/>
                </a:lnTo>
                <a:lnTo>
                  <a:pt x="440944" y="0"/>
                </a:lnTo>
                <a:close/>
              </a:path>
            </a:pathLst>
          </a:custGeom>
          <a:solidFill>
            <a:srgbClr val="B55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83514" y="2170379"/>
            <a:ext cx="441325" cy="590550"/>
          </a:xfrm>
          <a:custGeom>
            <a:avLst/>
            <a:gdLst/>
            <a:ahLst/>
            <a:cxnLst/>
            <a:rect l="l" t="t" r="r" b="b"/>
            <a:pathLst>
              <a:path w="441325" h="590550">
                <a:moveTo>
                  <a:pt x="440918" y="590067"/>
                </a:moveTo>
                <a:lnTo>
                  <a:pt x="0" y="590067"/>
                </a:lnTo>
                <a:lnTo>
                  <a:pt x="0" y="0"/>
                </a:lnTo>
                <a:lnTo>
                  <a:pt x="440918" y="0"/>
                </a:lnTo>
                <a:lnTo>
                  <a:pt x="440918" y="590067"/>
                </a:lnTo>
                <a:close/>
              </a:path>
            </a:pathLst>
          </a:custGeom>
          <a:solidFill>
            <a:srgbClr val="EC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35800" y="224119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69">
                <a:moveTo>
                  <a:pt x="55879" y="52070"/>
                </a:moveTo>
                <a:lnTo>
                  <a:pt x="0" y="52070"/>
                </a:lnTo>
                <a:lnTo>
                  <a:pt x="0" y="0"/>
                </a:lnTo>
                <a:lnTo>
                  <a:pt x="55879" y="0"/>
                </a:lnTo>
                <a:lnTo>
                  <a:pt x="5587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35800" y="2360879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69">
                <a:moveTo>
                  <a:pt x="55879" y="52070"/>
                </a:moveTo>
                <a:lnTo>
                  <a:pt x="0" y="52070"/>
                </a:lnTo>
                <a:lnTo>
                  <a:pt x="0" y="0"/>
                </a:lnTo>
                <a:lnTo>
                  <a:pt x="55879" y="0"/>
                </a:lnTo>
                <a:lnTo>
                  <a:pt x="5587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5800" y="2480551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69">
                <a:moveTo>
                  <a:pt x="55879" y="52070"/>
                </a:moveTo>
                <a:lnTo>
                  <a:pt x="0" y="52070"/>
                </a:lnTo>
                <a:lnTo>
                  <a:pt x="0" y="0"/>
                </a:lnTo>
                <a:lnTo>
                  <a:pt x="55879" y="0"/>
                </a:lnTo>
                <a:lnTo>
                  <a:pt x="5587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5800" y="2600236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69">
                <a:moveTo>
                  <a:pt x="55879" y="52070"/>
                </a:moveTo>
                <a:lnTo>
                  <a:pt x="0" y="52070"/>
                </a:lnTo>
                <a:lnTo>
                  <a:pt x="0" y="0"/>
                </a:lnTo>
                <a:lnTo>
                  <a:pt x="55879" y="0"/>
                </a:lnTo>
                <a:lnTo>
                  <a:pt x="5587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2866" y="224944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2866" y="228500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2866" y="2369134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2866" y="2404694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2866" y="2488806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2866" y="2524366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29258" y="2414079"/>
            <a:ext cx="57150" cy="284480"/>
          </a:xfrm>
          <a:custGeom>
            <a:avLst/>
            <a:gdLst/>
            <a:ahLst/>
            <a:cxnLst/>
            <a:rect l="l" t="t" r="r" b="b"/>
            <a:pathLst>
              <a:path w="57150" h="284480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0" y="28143"/>
                </a:lnTo>
                <a:lnTo>
                  <a:pt x="0" y="255828"/>
                </a:lnTo>
                <a:lnTo>
                  <a:pt x="2211" y="266784"/>
                </a:lnTo>
                <a:lnTo>
                  <a:pt x="8242" y="275729"/>
                </a:lnTo>
                <a:lnTo>
                  <a:pt x="17187" y="281760"/>
                </a:lnTo>
                <a:lnTo>
                  <a:pt x="28143" y="283972"/>
                </a:lnTo>
                <a:lnTo>
                  <a:pt x="28714" y="283972"/>
                </a:lnTo>
                <a:lnTo>
                  <a:pt x="39670" y="281760"/>
                </a:lnTo>
                <a:lnTo>
                  <a:pt x="48615" y="275729"/>
                </a:lnTo>
                <a:lnTo>
                  <a:pt x="54646" y="266784"/>
                </a:lnTo>
                <a:lnTo>
                  <a:pt x="56857" y="255828"/>
                </a:lnTo>
                <a:lnTo>
                  <a:pt x="56857" y="28143"/>
                </a:lnTo>
                <a:lnTo>
                  <a:pt x="54646" y="17187"/>
                </a:lnTo>
                <a:lnTo>
                  <a:pt x="48615" y="8242"/>
                </a:lnTo>
                <a:lnTo>
                  <a:pt x="39670" y="2211"/>
                </a:lnTo>
                <a:lnTo>
                  <a:pt x="28714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6117" y="2536888"/>
            <a:ext cx="57150" cy="161290"/>
          </a:xfrm>
          <a:custGeom>
            <a:avLst/>
            <a:gdLst/>
            <a:ahLst/>
            <a:cxnLst/>
            <a:rect l="l" t="t" r="r" b="b"/>
            <a:pathLst>
              <a:path w="57150" h="161289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0" y="28143"/>
                </a:lnTo>
                <a:lnTo>
                  <a:pt x="0" y="133019"/>
                </a:lnTo>
                <a:lnTo>
                  <a:pt x="2211" y="143975"/>
                </a:lnTo>
                <a:lnTo>
                  <a:pt x="8242" y="152920"/>
                </a:lnTo>
                <a:lnTo>
                  <a:pt x="17187" y="158951"/>
                </a:lnTo>
                <a:lnTo>
                  <a:pt x="28143" y="161162"/>
                </a:lnTo>
                <a:lnTo>
                  <a:pt x="28714" y="161162"/>
                </a:lnTo>
                <a:lnTo>
                  <a:pt x="39670" y="158951"/>
                </a:lnTo>
                <a:lnTo>
                  <a:pt x="48615" y="152920"/>
                </a:lnTo>
                <a:lnTo>
                  <a:pt x="54646" y="143975"/>
                </a:lnTo>
                <a:lnTo>
                  <a:pt x="56857" y="133019"/>
                </a:lnTo>
                <a:lnTo>
                  <a:pt x="56857" y="28143"/>
                </a:lnTo>
                <a:lnTo>
                  <a:pt x="54646" y="17187"/>
                </a:lnTo>
                <a:lnTo>
                  <a:pt x="48615" y="8242"/>
                </a:lnTo>
                <a:lnTo>
                  <a:pt x="39670" y="2211"/>
                </a:lnTo>
                <a:lnTo>
                  <a:pt x="28714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57754" y="2581260"/>
            <a:ext cx="138430" cy="254000"/>
          </a:xfrm>
          <a:custGeom>
            <a:avLst/>
            <a:gdLst/>
            <a:ahLst/>
            <a:cxnLst/>
            <a:rect l="l" t="t" r="r" b="b"/>
            <a:pathLst>
              <a:path w="138429" h="254000">
                <a:moveTo>
                  <a:pt x="27125" y="0"/>
                </a:moveTo>
                <a:lnTo>
                  <a:pt x="0" y="34517"/>
                </a:lnTo>
                <a:lnTo>
                  <a:pt x="3470" y="46076"/>
                </a:lnTo>
                <a:lnTo>
                  <a:pt x="25411" y="89429"/>
                </a:lnTo>
                <a:lnTo>
                  <a:pt x="45316" y="134646"/>
                </a:lnTo>
                <a:lnTo>
                  <a:pt x="63060" y="181654"/>
                </a:lnTo>
                <a:lnTo>
                  <a:pt x="78514" y="230379"/>
                </a:lnTo>
                <a:lnTo>
                  <a:pt x="84107" y="241869"/>
                </a:lnTo>
                <a:lnTo>
                  <a:pt x="92984" y="249923"/>
                </a:lnTo>
                <a:lnTo>
                  <a:pt x="104012" y="253716"/>
                </a:lnTo>
                <a:lnTo>
                  <a:pt x="116055" y="252426"/>
                </a:lnTo>
                <a:lnTo>
                  <a:pt x="116652" y="252223"/>
                </a:lnTo>
                <a:lnTo>
                  <a:pt x="127421" y="245676"/>
                </a:lnTo>
                <a:lnTo>
                  <a:pt x="134910" y="235235"/>
                </a:lnTo>
                <a:lnTo>
                  <a:pt x="138382" y="222410"/>
                </a:lnTo>
                <a:lnTo>
                  <a:pt x="137099" y="208713"/>
                </a:lnTo>
                <a:lnTo>
                  <a:pt x="120547" y="157805"/>
                </a:lnTo>
                <a:lnTo>
                  <a:pt x="101628" y="108651"/>
                </a:lnTo>
                <a:lnTo>
                  <a:pt x="80471" y="61328"/>
                </a:lnTo>
                <a:lnTo>
                  <a:pt x="57204" y="15914"/>
                </a:lnTo>
                <a:lnTo>
                  <a:pt x="38744" y="831"/>
                </a:lnTo>
                <a:lnTo>
                  <a:pt x="27125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42987" y="2553855"/>
            <a:ext cx="57150" cy="144780"/>
          </a:xfrm>
          <a:custGeom>
            <a:avLst/>
            <a:gdLst/>
            <a:ahLst/>
            <a:cxnLst/>
            <a:rect l="l" t="t" r="r" b="b"/>
            <a:pathLst>
              <a:path w="57150" h="144780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0" y="28143"/>
                </a:lnTo>
                <a:lnTo>
                  <a:pt x="0" y="116052"/>
                </a:lnTo>
                <a:lnTo>
                  <a:pt x="2211" y="127007"/>
                </a:lnTo>
                <a:lnTo>
                  <a:pt x="8242" y="135953"/>
                </a:lnTo>
                <a:lnTo>
                  <a:pt x="17187" y="141984"/>
                </a:lnTo>
                <a:lnTo>
                  <a:pt x="28143" y="144195"/>
                </a:lnTo>
                <a:lnTo>
                  <a:pt x="28714" y="144195"/>
                </a:lnTo>
                <a:lnTo>
                  <a:pt x="39670" y="141984"/>
                </a:lnTo>
                <a:lnTo>
                  <a:pt x="48615" y="135953"/>
                </a:lnTo>
                <a:lnTo>
                  <a:pt x="54646" y="127007"/>
                </a:lnTo>
                <a:lnTo>
                  <a:pt x="56857" y="116052"/>
                </a:lnTo>
                <a:lnTo>
                  <a:pt x="56857" y="28143"/>
                </a:lnTo>
                <a:lnTo>
                  <a:pt x="54646" y="17187"/>
                </a:lnTo>
                <a:lnTo>
                  <a:pt x="48615" y="8242"/>
                </a:lnTo>
                <a:lnTo>
                  <a:pt x="39670" y="2211"/>
                </a:lnTo>
                <a:lnTo>
                  <a:pt x="28714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99858" y="2569984"/>
            <a:ext cx="50800" cy="128270"/>
          </a:xfrm>
          <a:custGeom>
            <a:avLst/>
            <a:gdLst/>
            <a:ahLst/>
            <a:cxnLst/>
            <a:rect l="l" t="t" r="r" b="b"/>
            <a:pathLst>
              <a:path w="50800" h="128269">
                <a:moveTo>
                  <a:pt x="25501" y="0"/>
                </a:moveTo>
                <a:lnTo>
                  <a:pt x="24993" y="0"/>
                </a:lnTo>
                <a:lnTo>
                  <a:pt x="15264" y="1963"/>
                </a:lnTo>
                <a:lnTo>
                  <a:pt x="7319" y="7319"/>
                </a:lnTo>
                <a:lnTo>
                  <a:pt x="1963" y="15264"/>
                </a:lnTo>
                <a:lnTo>
                  <a:pt x="0" y="24993"/>
                </a:lnTo>
                <a:lnTo>
                  <a:pt x="0" y="103073"/>
                </a:lnTo>
                <a:lnTo>
                  <a:pt x="1963" y="112802"/>
                </a:lnTo>
                <a:lnTo>
                  <a:pt x="7319" y="120746"/>
                </a:lnTo>
                <a:lnTo>
                  <a:pt x="15264" y="126102"/>
                </a:lnTo>
                <a:lnTo>
                  <a:pt x="24993" y="128066"/>
                </a:lnTo>
                <a:lnTo>
                  <a:pt x="25501" y="128066"/>
                </a:lnTo>
                <a:lnTo>
                  <a:pt x="35230" y="126102"/>
                </a:lnTo>
                <a:lnTo>
                  <a:pt x="43175" y="120746"/>
                </a:lnTo>
                <a:lnTo>
                  <a:pt x="48531" y="112802"/>
                </a:lnTo>
                <a:lnTo>
                  <a:pt x="50495" y="103073"/>
                </a:lnTo>
                <a:lnTo>
                  <a:pt x="50495" y="24993"/>
                </a:lnTo>
                <a:lnTo>
                  <a:pt x="48531" y="15264"/>
                </a:lnTo>
                <a:lnTo>
                  <a:pt x="43175" y="7319"/>
                </a:lnTo>
                <a:lnTo>
                  <a:pt x="35230" y="1963"/>
                </a:lnTo>
                <a:lnTo>
                  <a:pt x="25501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9246" y="2711830"/>
            <a:ext cx="221615" cy="151130"/>
          </a:xfrm>
          <a:custGeom>
            <a:avLst/>
            <a:gdLst/>
            <a:ahLst/>
            <a:cxnLst/>
            <a:rect l="l" t="t" r="r" b="b"/>
            <a:pathLst>
              <a:path w="221615" h="151130">
                <a:moveTo>
                  <a:pt x="221094" y="0"/>
                </a:moveTo>
                <a:lnTo>
                  <a:pt x="0" y="0"/>
                </a:lnTo>
                <a:lnTo>
                  <a:pt x="0" y="67741"/>
                </a:lnTo>
                <a:lnTo>
                  <a:pt x="6509" y="99975"/>
                </a:lnTo>
                <a:lnTo>
                  <a:pt x="24260" y="126299"/>
                </a:lnTo>
                <a:lnTo>
                  <a:pt x="50588" y="144049"/>
                </a:lnTo>
                <a:lnTo>
                  <a:pt x="82829" y="150558"/>
                </a:lnTo>
                <a:lnTo>
                  <a:pt x="138277" y="150558"/>
                </a:lnTo>
                <a:lnTo>
                  <a:pt x="170516" y="144049"/>
                </a:lnTo>
                <a:lnTo>
                  <a:pt x="196840" y="126299"/>
                </a:lnTo>
                <a:lnTo>
                  <a:pt x="214587" y="99975"/>
                </a:lnTo>
                <a:lnTo>
                  <a:pt x="221094" y="67741"/>
                </a:lnTo>
                <a:lnTo>
                  <a:pt x="221094" y="0"/>
                </a:lnTo>
                <a:close/>
              </a:path>
            </a:pathLst>
          </a:custGeom>
          <a:solidFill>
            <a:srgbClr val="FDC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62139" y="2793441"/>
            <a:ext cx="155575" cy="180340"/>
          </a:xfrm>
          <a:custGeom>
            <a:avLst/>
            <a:gdLst/>
            <a:ahLst/>
            <a:cxnLst/>
            <a:rect l="l" t="t" r="r" b="b"/>
            <a:pathLst>
              <a:path w="155575" h="180339">
                <a:moveTo>
                  <a:pt x="155346" y="0"/>
                </a:moveTo>
                <a:lnTo>
                  <a:pt x="0" y="0"/>
                </a:lnTo>
                <a:lnTo>
                  <a:pt x="0" y="178206"/>
                </a:lnTo>
                <a:lnTo>
                  <a:pt x="10383" y="178947"/>
                </a:lnTo>
                <a:lnTo>
                  <a:pt x="20815" y="179489"/>
                </a:lnTo>
                <a:lnTo>
                  <a:pt x="31303" y="179820"/>
                </a:lnTo>
                <a:lnTo>
                  <a:pt x="41859" y="179933"/>
                </a:lnTo>
                <a:lnTo>
                  <a:pt x="51136" y="179854"/>
                </a:lnTo>
                <a:lnTo>
                  <a:pt x="98224" y="176761"/>
                </a:lnTo>
                <a:lnTo>
                  <a:pt x="136547" y="171053"/>
                </a:lnTo>
                <a:lnTo>
                  <a:pt x="155346" y="167132"/>
                </a:lnTo>
                <a:lnTo>
                  <a:pt x="155346" y="0"/>
                </a:lnTo>
                <a:close/>
              </a:path>
            </a:pathLst>
          </a:custGeom>
          <a:solidFill>
            <a:srgbClr val="FDC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29258" y="2625953"/>
            <a:ext cx="221615" cy="96520"/>
          </a:xfrm>
          <a:custGeom>
            <a:avLst/>
            <a:gdLst/>
            <a:ahLst/>
            <a:cxnLst/>
            <a:rect l="l" t="t" r="r" b="b"/>
            <a:pathLst>
              <a:path w="221615" h="96519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6" y="28109"/>
                </a:lnTo>
                <a:lnTo>
                  <a:pt x="0" y="96151"/>
                </a:lnTo>
                <a:lnTo>
                  <a:pt x="221094" y="96151"/>
                </a:lnTo>
                <a:lnTo>
                  <a:pt x="221094" y="45783"/>
                </a:lnTo>
                <a:lnTo>
                  <a:pt x="170586" y="45783"/>
                </a:lnTo>
                <a:lnTo>
                  <a:pt x="170586" y="36626"/>
                </a:lnTo>
                <a:lnTo>
                  <a:pt x="113728" y="36626"/>
                </a:lnTo>
                <a:lnTo>
                  <a:pt x="113728" y="28143"/>
                </a:lnTo>
                <a:lnTo>
                  <a:pt x="56870" y="28143"/>
                </a:lnTo>
                <a:lnTo>
                  <a:pt x="54657" y="17187"/>
                </a:lnTo>
                <a:lnTo>
                  <a:pt x="48621" y="8242"/>
                </a:lnTo>
                <a:lnTo>
                  <a:pt x="39672" y="2211"/>
                </a:lnTo>
                <a:lnTo>
                  <a:pt x="28714" y="0"/>
                </a:lnTo>
                <a:close/>
              </a:path>
              <a:path w="221615" h="96519">
                <a:moveTo>
                  <a:pt x="196087" y="20789"/>
                </a:moveTo>
                <a:lnTo>
                  <a:pt x="195592" y="20789"/>
                </a:lnTo>
                <a:lnTo>
                  <a:pt x="185861" y="22753"/>
                </a:lnTo>
                <a:lnTo>
                  <a:pt x="177912" y="28109"/>
                </a:lnTo>
                <a:lnTo>
                  <a:pt x="172552" y="36054"/>
                </a:lnTo>
                <a:lnTo>
                  <a:pt x="170586" y="45783"/>
                </a:lnTo>
                <a:lnTo>
                  <a:pt x="221094" y="45783"/>
                </a:lnTo>
                <a:lnTo>
                  <a:pt x="219130" y="36054"/>
                </a:lnTo>
                <a:lnTo>
                  <a:pt x="213772" y="28109"/>
                </a:lnTo>
                <a:lnTo>
                  <a:pt x="205824" y="22753"/>
                </a:lnTo>
                <a:lnTo>
                  <a:pt x="196087" y="20789"/>
                </a:lnTo>
                <a:close/>
              </a:path>
              <a:path w="221615" h="96519">
                <a:moveTo>
                  <a:pt x="142443" y="8483"/>
                </a:moveTo>
                <a:lnTo>
                  <a:pt x="141871" y="8483"/>
                </a:lnTo>
                <a:lnTo>
                  <a:pt x="130916" y="10694"/>
                </a:lnTo>
                <a:lnTo>
                  <a:pt x="121970" y="16725"/>
                </a:lnTo>
                <a:lnTo>
                  <a:pt x="115939" y="25671"/>
                </a:lnTo>
                <a:lnTo>
                  <a:pt x="113728" y="36626"/>
                </a:lnTo>
                <a:lnTo>
                  <a:pt x="170586" y="36626"/>
                </a:lnTo>
                <a:lnTo>
                  <a:pt x="168375" y="25671"/>
                </a:lnTo>
                <a:lnTo>
                  <a:pt x="162344" y="16725"/>
                </a:lnTo>
                <a:lnTo>
                  <a:pt x="153398" y="10694"/>
                </a:lnTo>
                <a:lnTo>
                  <a:pt x="142443" y="8483"/>
                </a:lnTo>
                <a:close/>
              </a:path>
              <a:path w="221615" h="96519">
                <a:moveTo>
                  <a:pt x="85585" y="0"/>
                </a:moveTo>
                <a:lnTo>
                  <a:pt x="85013" y="0"/>
                </a:lnTo>
                <a:lnTo>
                  <a:pt x="74058" y="2211"/>
                </a:lnTo>
                <a:lnTo>
                  <a:pt x="65112" y="8242"/>
                </a:lnTo>
                <a:lnTo>
                  <a:pt x="59081" y="17187"/>
                </a:lnTo>
                <a:lnTo>
                  <a:pt x="56870" y="28143"/>
                </a:lnTo>
                <a:lnTo>
                  <a:pt x="113728" y="28143"/>
                </a:lnTo>
                <a:lnTo>
                  <a:pt x="111517" y="17187"/>
                </a:lnTo>
                <a:lnTo>
                  <a:pt x="105486" y="8242"/>
                </a:lnTo>
                <a:lnTo>
                  <a:pt x="96540" y="2211"/>
                </a:lnTo>
                <a:lnTo>
                  <a:pt x="85585" y="0"/>
                </a:lnTo>
                <a:close/>
              </a:path>
            </a:pathLst>
          </a:custGeom>
          <a:solidFill>
            <a:srgbClr val="FDC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0948" y="2196541"/>
            <a:ext cx="76009" cy="882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30948" y="2316441"/>
            <a:ext cx="76009" cy="88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30948" y="2435910"/>
            <a:ext cx="76200" cy="88265"/>
          </a:xfrm>
          <a:custGeom>
            <a:avLst/>
            <a:gdLst/>
            <a:ahLst/>
            <a:cxnLst/>
            <a:rect l="l" t="t" r="r" b="b"/>
            <a:pathLst>
              <a:path w="76200" h="88264">
                <a:moveTo>
                  <a:pt x="8928" y="22529"/>
                </a:moveTo>
                <a:lnTo>
                  <a:pt x="1549" y="26098"/>
                </a:lnTo>
                <a:lnTo>
                  <a:pt x="0" y="30530"/>
                </a:lnTo>
                <a:lnTo>
                  <a:pt x="27127" y="86626"/>
                </a:lnTo>
                <a:lnTo>
                  <a:pt x="29717" y="88252"/>
                </a:lnTo>
                <a:lnTo>
                  <a:pt x="35407" y="88252"/>
                </a:lnTo>
                <a:lnTo>
                  <a:pt x="37998" y="86626"/>
                </a:lnTo>
                <a:lnTo>
                  <a:pt x="49039" y="63792"/>
                </a:lnTo>
                <a:lnTo>
                  <a:pt x="32562" y="63792"/>
                </a:lnTo>
                <a:lnTo>
                  <a:pt x="13360" y="24066"/>
                </a:lnTo>
                <a:lnTo>
                  <a:pt x="8928" y="22529"/>
                </a:lnTo>
                <a:close/>
              </a:path>
              <a:path w="76200" h="88264">
                <a:moveTo>
                  <a:pt x="67094" y="0"/>
                </a:moveTo>
                <a:lnTo>
                  <a:pt x="62649" y="1549"/>
                </a:lnTo>
                <a:lnTo>
                  <a:pt x="32562" y="63792"/>
                </a:lnTo>
                <a:lnTo>
                  <a:pt x="49039" y="63792"/>
                </a:lnTo>
                <a:lnTo>
                  <a:pt x="76009" y="8013"/>
                </a:lnTo>
                <a:lnTo>
                  <a:pt x="74472" y="3581"/>
                </a:lnTo>
                <a:lnTo>
                  <a:pt x="67094" y="0"/>
                </a:lnTo>
                <a:close/>
              </a:path>
            </a:pathLst>
          </a:custGeom>
          <a:solidFill>
            <a:srgbClr val="80C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90000" y="1957362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10133" y="0"/>
                </a:moveTo>
                <a:lnTo>
                  <a:pt x="461207" y="2129"/>
                </a:lnTo>
                <a:lnTo>
                  <a:pt x="413576" y="8772"/>
                </a:lnTo>
                <a:lnTo>
                  <a:pt x="367455" y="19716"/>
                </a:lnTo>
                <a:lnTo>
                  <a:pt x="323058" y="34749"/>
                </a:lnTo>
                <a:lnTo>
                  <a:pt x="280598" y="53660"/>
                </a:lnTo>
                <a:lnTo>
                  <a:pt x="240289" y="76235"/>
                </a:lnTo>
                <a:lnTo>
                  <a:pt x="202344" y="102265"/>
                </a:lnTo>
                <a:lnTo>
                  <a:pt x="166978" y="131535"/>
                </a:lnTo>
                <a:lnTo>
                  <a:pt x="134405" y="163835"/>
                </a:lnTo>
                <a:lnTo>
                  <a:pt x="104838" y="198952"/>
                </a:lnTo>
                <a:lnTo>
                  <a:pt x="78491" y="236676"/>
                </a:lnTo>
                <a:lnTo>
                  <a:pt x="55577" y="276793"/>
                </a:lnTo>
                <a:lnTo>
                  <a:pt x="36312" y="319091"/>
                </a:lnTo>
                <a:lnTo>
                  <a:pt x="20907" y="363360"/>
                </a:lnTo>
                <a:lnTo>
                  <a:pt x="9578" y="409387"/>
                </a:lnTo>
                <a:lnTo>
                  <a:pt x="2537" y="456959"/>
                </a:lnTo>
                <a:lnTo>
                  <a:pt x="0" y="505866"/>
                </a:lnTo>
                <a:lnTo>
                  <a:pt x="2113" y="554793"/>
                </a:lnTo>
                <a:lnTo>
                  <a:pt x="8741" y="602427"/>
                </a:lnTo>
                <a:lnTo>
                  <a:pt x="19671" y="648552"/>
                </a:lnTo>
                <a:lnTo>
                  <a:pt x="34693" y="692954"/>
                </a:lnTo>
                <a:lnTo>
                  <a:pt x="53594" y="735420"/>
                </a:lnTo>
                <a:lnTo>
                  <a:pt x="76161" y="775735"/>
                </a:lnTo>
                <a:lnTo>
                  <a:pt x="102184" y="813685"/>
                </a:lnTo>
                <a:lnTo>
                  <a:pt x="131448" y="849056"/>
                </a:lnTo>
                <a:lnTo>
                  <a:pt x="163744" y="881634"/>
                </a:lnTo>
                <a:lnTo>
                  <a:pt x="198858" y="911204"/>
                </a:lnTo>
                <a:lnTo>
                  <a:pt x="236579" y="937553"/>
                </a:lnTo>
                <a:lnTo>
                  <a:pt x="276694" y="960466"/>
                </a:lnTo>
                <a:lnTo>
                  <a:pt x="318991" y="979729"/>
                </a:lnTo>
                <a:lnTo>
                  <a:pt x="363259" y="995128"/>
                </a:lnTo>
                <a:lnTo>
                  <a:pt x="409285" y="1006449"/>
                </a:lnTo>
                <a:lnTo>
                  <a:pt x="456858" y="1013478"/>
                </a:lnTo>
                <a:lnTo>
                  <a:pt x="505764" y="1015999"/>
                </a:lnTo>
                <a:lnTo>
                  <a:pt x="517598" y="1015941"/>
                </a:lnTo>
                <a:lnTo>
                  <a:pt x="529336" y="1015606"/>
                </a:lnTo>
                <a:lnTo>
                  <a:pt x="540997" y="1014985"/>
                </a:lnTo>
                <a:lnTo>
                  <a:pt x="552602" y="1014069"/>
                </a:lnTo>
                <a:lnTo>
                  <a:pt x="555040" y="1013967"/>
                </a:lnTo>
                <a:lnTo>
                  <a:pt x="557377" y="1013663"/>
                </a:lnTo>
                <a:lnTo>
                  <a:pt x="559816" y="1013459"/>
                </a:lnTo>
                <a:lnTo>
                  <a:pt x="608464" y="1006119"/>
                </a:lnTo>
                <a:lnTo>
                  <a:pt x="655500" y="994286"/>
                </a:lnTo>
                <a:lnTo>
                  <a:pt x="700693" y="978190"/>
                </a:lnTo>
                <a:lnTo>
                  <a:pt x="743811" y="958058"/>
                </a:lnTo>
                <a:lnTo>
                  <a:pt x="784625" y="934120"/>
                </a:lnTo>
                <a:lnTo>
                  <a:pt x="822903" y="906605"/>
                </a:lnTo>
                <a:lnTo>
                  <a:pt x="858414" y="875742"/>
                </a:lnTo>
                <a:lnTo>
                  <a:pt x="890928" y="841759"/>
                </a:lnTo>
                <a:lnTo>
                  <a:pt x="920214" y="804886"/>
                </a:lnTo>
                <a:lnTo>
                  <a:pt x="946040" y="765352"/>
                </a:lnTo>
                <a:lnTo>
                  <a:pt x="968176" y="723385"/>
                </a:lnTo>
                <a:lnTo>
                  <a:pt x="986391" y="679214"/>
                </a:lnTo>
                <a:lnTo>
                  <a:pt x="1000455" y="633069"/>
                </a:lnTo>
                <a:lnTo>
                  <a:pt x="1008641" y="594379"/>
                </a:lnTo>
                <a:lnTo>
                  <a:pt x="1014577" y="546087"/>
                </a:lnTo>
                <a:lnTo>
                  <a:pt x="1016000" y="510235"/>
                </a:lnTo>
                <a:lnTo>
                  <a:pt x="1013885" y="461307"/>
                </a:lnTo>
                <a:lnTo>
                  <a:pt x="1007255" y="413674"/>
                </a:lnTo>
                <a:lnTo>
                  <a:pt x="996319" y="367548"/>
                </a:lnTo>
                <a:lnTo>
                  <a:pt x="981291" y="323145"/>
                </a:lnTo>
                <a:lnTo>
                  <a:pt x="962384" y="280678"/>
                </a:lnTo>
                <a:lnTo>
                  <a:pt x="939809" y="240361"/>
                </a:lnTo>
                <a:lnTo>
                  <a:pt x="913778" y="202408"/>
                </a:lnTo>
                <a:lnTo>
                  <a:pt x="884504" y="167034"/>
                </a:lnTo>
                <a:lnTo>
                  <a:pt x="852200" y="134451"/>
                </a:lnTo>
                <a:lnTo>
                  <a:pt x="817077" y="104876"/>
                </a:lnTo>
                <a:lnTo>
                  <a:pt x="779348" y="78520"/>
                </a:lnTo>
                <a:lnTo>
                  <a:pt x="739225" y="55599"/>
                </a:lnTo>
                <a:lnTo>
                  <a:pt x="696921" y="36326"/>
                </a:lnTo>
                <a:lnTo>
                  <a:pt x="652647" y="20915"/>
                </a:lnTo>
                <a:lnTo>
                  <a:pt x="606616" y="9582"/>
                </a:lnTo>
                <a:lnTo>
                  <a:pt x="559041" y="2538"/>
                </a:lnTo>
                <a:lnTo>
                  <a:pt x="510133" y="0"/>
                </a:lnTo>
                <a:close/>
              </a:path>
            </a:pathLst>
          </a:custGeom>
          <a:solidFill>
            <a:srgbClr val="485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70035" y="2190635"/>
            <a:ext cx="820419" cy="781050"/>
          </a:xfrm>
          <a:custGeom>
            <a:avLst/>
            <a:gdLst/>
            <a:ahLst/>
            <a:cxnLst/>
            <a:rect l="l" t="t" r="r" b="b"/>
            <a:pathLst>
              <a:path w="820420" h="781050">
                <a:moveTo>
                  <a:pt x="47447" y="234188"/>
                </a:moveTo>
                <a:lnTo>
                  <a:pt x="21945" y="265887"/>
                </a:lnTo>
                <a:lnTo>
                  <a:pt x="40843" y="295351"/>
                </a:lnTo>
                <a:lnTo>
                  <a:pt x="31800" y="326440"/>
                </a:lnTo>
                <a:lnTo>
                  <a:pt x="0" y="341172"/>
                </a:lnTo>
                <a:lnTo>
                  <a:pt x="4368" y="381609"/>
                </a:lnTo>
                <a:lnTo>
                  <a:pt x="50393" y="427634"/>
                </a:lnTo>
                <a:lnTo>
                  <a:pt x="42062" y="450291"/>
                </a:lnTo>
                <a:lnTo>
                  <a:pt x="372567" y="780796"/>
                </a:lnTo>
                <a:lnTo>
                  <a:pt x="375005" y="780694"/>
                </a:lnTo>
                <a:lnTo>
                  <a:pt x="377342" y="780389"/>
                </a:lnTo>
                <a:lnTo>
                  <a:pt x="379780" y="780186"/>
                </a:lnTo>
                <a:lnTo>
                  <a:pt x="428429" y="772846"/>
                </a:lnTo>
                <a:lnTo>
                  <a:pt x="475465" y="761013"/>
                </a:lnTo>
                <a:lnTo>
                  <a:pt x="520657" y="744916"/>
                </a:lnTo>
                <a:lnTo>
                  <a:pt x="563776" y="724784"/>
                </a:lnTo>
                <a:lnTo>
                  <a:pt x="604590" y="700846"/>
                </a:lnTo>
                <a:lnTo>
                  <a:pt x="642868" y="673331"/>
                </a:lnTo>
                <a:lnTo>
                  <a:pt x="678379" y="642468"/>
                </a:lnTo>
                <a:lnTo>
                  <a:pt x="710893" y="608486"/>
                </a:lnTo>
                <a:lnTo>
                  <a:pt x="740178" y="571613"/>
                </a:lnTo>
                <a:lnTo>
                  <a:pt x="766005" y="532078"/>
                </a:lnTo>
                <a:lnTo>
                  <a:pt x="788141" y="490111"/>
                </a:lnTo>
                <a:lnTo>
                  <a:pt x="806356" y="445941"/>
                </a:lnTo>
                <a:lnTo>
                  <a:pt x="820420" y="399796"/>
                </a:lnTo>
                <a:lnTo>
                  <a:pt x="666902" y="246278"/>
                </a:lnTo>
                <a:lnTo>
                  <a:pt x="80264" y="246278"/>
                </a:lnTo>
                <a:lnTo>
                  <a:pt x="47447" y="234188"/>
                </a:lnTo>
                <a:close/>
              </a:path>
              <a:path w="820420" h="781050">
                <a:moveTo>
                  <a:pt x="132689" y="43484"/>
                </a:moveTo>
                <a:lnTo>
                  <a:pt x="116738" y="71831"/>
                </a:lnTo>
                <a:lnTo>
                  <a:pt x="136042" y="94589"/>
                </a:lnTo>
                <a:lnTo>
                  <a:pt x="134518" y="118465"/>
                </a:lnTo>
                <a:lnTo>
                  <a:pt x="112471" y="138684"/>
                </a:lnTo>
                <a:lnTo>
                  <a:pt x="124663" y="168757"/>
                </a:lnTo>
                <a:lnTo>
                  <a:pt x="148844" y="192938"/>
                </a:lnTo>
                <a:lnTo>
                  <a:pt x="116128" y="196494"/>
                </a:lnTo>
                <a:lnTo>
                  <a:pt x="108712" y="230733"/>
                </a:lnTo>
                <a:lnTo>
                  <a:pt x="80264" y="246278"/>
                </a:lnTo>
                <a:lnTo>
                  <a:pt x="666902" y="246278"/>
                </a:lnTo>
                <a:lnTo>
                  <a:pt x="613968" y="193344"/>
                </a:lnTo>
                <a:lnTo>
                  <a:pt x="597028" y="176987"/>
                </a:lnTo>
                <a:lnTo>
                  <a:pt x="553415" y="176987"/>
                </a:lnTo>
                <a:lnTo>
                  <a:pt x="540538" y="164084"/>
                </a:lnTo>
                <a:lnTo>
                  <a:pt x="431088" y="164084"/>
                </a:lnTo>
                <a:lnTo>
                  <a:pt x="315163" y="48158"/>
                </a:lnTo>
                <a:lnTo>
                  <a:pt x="162153" y="48158"/>
                </a:lnTo>
                <a:lnTo>
                  <a:pt x="132689" y="43484"/>
                </a:lnTo>
                <a:close/>
              </a:path>
              <a:path w="820420" h="781050">
                <a:moveTo>
                  <a:pt x="581456" y="161950"/>
                </a:moveTo>
                <a:lnTo>
                  <a:pt x="553415" y="176987"/>
                </a:lnTo>
                <a:lnTo>
                  <a:pt x="597028" y="176987"/>
                </a:lnTo>
                <a:lnTo>
                  <a:pt x="581456" y="161950"/>
                </a:lnTo>
                <a:close/>
              </a:path>
              <a:path w="820420" h="781050">
                <a:moveTo>
                  <a:pt x="458927" y="124460"/>
                </a:moveTo>
                <a:lnTo>
                  <a:pt x="444601" y="160223"/>
                </a:lnTo>
                <a:lnTo>
                  <a:pt x="431088" y="164084"/>
                </a:lnTo>
                <a:lnTo>
                  <a:pt x="540538" y="164084"/>
                </a:lnTo>
                <a:lnTo>
                  <a:pt x="504037" y="127507"/>
                </a:lnTo>
                <a:lnTo>
                  <a:pt x="458927" y="124460"/>
                </a:lnTo>
                <a:close/>
              </a:path>
              <a:path w="820420" h="781050">
                <a:moveTo>
                  <a:pt x="219659" y="0"/>
                </a:moveTo>
                <a:lnTo>
                  <a:pt x="187655" y="5181"/>
                </a:lnTo>
                <a:lnTo>
                  <a:pt x="181762" y="34442"/>
                </a:lnTo>
                <a:lnTo>
                  <a:pt x="162153" y="48158"/>
                </a:lnTo>
                <a:lnTo>
                  <a:pt x="315163" y="48158"/>
                </a:lnTo>
                <a:lnTo>
                  <a:pt x="307848" y="40843"/>
                </a:lnTo>
                <a:lnTo>
                  <a:pt x="298996" y="32816"/>
                </a:lnTo>
                <a:lnTo>
                  <a:pt x="257352" y="32816"/>
                </a:lnTo>
                <a:lnTo>
                  <a:pt x="250342" y="30683"/>
                </a:lnTo>
                <a:lnTo>
                  <a:pt x="219659" y="0"/>
                </a:lnTo>
                <a:close/>
              </a:path>
              <a:path w="820420" h="781050">
                <a:moveTo>
                  <a:pt x="283870" y="19100"/>
                </a:moveTo>
                <a:lnTo>
                  <a:pt x="257352" y="32816"/>
                </a:lnTo>
                <a:lnTo>
                  <a:pt x="298996" y="32816"/>
                </a:lnTo>
                <a:lnTo>
                  <a:pt x="283870" y="19100"/>
                </a:lnTo>
                <a:close/>
              </a:path>
            </a:pathLst>
          </a:custGeom>
          <a:solidFill>
            <a:srgbClr val="444D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152788" y="2315057"/>
            <a:ext cx="373380" cy="372110"/>
          </a:xfrm>
          <a:custGeom>
            <a:avLst/>
            <a:gdLst/>
            <a:ahLst/>
            <a:cxnLst/>
            <a:rect l="l" t="t" r="r" b="b"/>
            <a:pathLst>
              <a:path w="373379" h="372110">
                <a:moveTo>
                  <a:pt x="259647" y="337400"/>
                </a:moveTo>
                <a:lnTo>
                  <a:pt x="156692" y="337400"/>
                </a:lnTo>
                <a:lnTo>
                  <a:pt x="194055" y="339991"/>
                </a:lnTo>
                <a:lnTo>
                  <a:pt x="215544" y="371970"/>
                </a:lnTo>
                <a:lnTo>
                  <a:pt x="258940" y="359498"/>
                </a:lnTo>
                <a:lnTo>
                  <a:pt x="259647" y="337400"/>
                </a:lnTo>
                <a:close/>
              </a:path>
              <a:path w="373379" h="372110">
                <a:moveTo>
                  <a:pt x="210175" y="283463"/>
                </a:moveTo>
                <a:lnTo>
                  <a:pt x="66878" y="283463"/>
                </a:lnTo>
                <a:lnTo>
                  <a:pt x="93827" y="309460"/>
                </a:lnTo>
                <a:lnTo>
                  <a:pt x="89738" y="347776"/>
                </a:lnTo>
                <a:lnTo>
                  <a:pt x="131000" y="366102"/>
                </a:lnTo>
                <a:lnTo>
                  <a:pt x="156692" y="337400"/>
                </a:lnTo>
                <a:lnTo>
                  <a:pt x="259647" y="337400"/>
                </a:lnTo>
                <a:lnTo>
                  <a:pt x="260172" y="320979"/>
                </a:lnTo>
                <a:lnTo>
                  <a:pt x="290448" y="298957"/>
                </a:lnTo>
                <a:lnTo>
                  <a:pt x="334665" y="298957"/>
                </a:lnTo>
                <a:lnTo>
                  <a:pt x="344892" y="283768"/>
                </a:lnTo>
                <a:lnTo>
                  <a:pt x="214579" y="283768"/>
                </a:lnTo>
                <a:lnTo>
                  <a:pt x="210175" y="283463"/>
                </a:lnTo>
                <a:close/>
              </a:path>
              <a:path w="373379" h="372110">
                <a:moveTo>
                  <a:pt x="334665" y="298957"/>
                </a:moveTo>
                <a:lnTo>
                  <a:pt x="290448" y="298957"/>
                </a:lnTo>
                <a:lnTo>
                  <a:pt x="327482" y="309625"/>
                </a:lnTo>
                <a:lnTo>
                  <a:pt x="334665" y="298957"/>
                </a:lnTo>
                <a:close/>
              </a:path>
              <a:path w="373379" h="372110">
                <a:moveTo>
                  <a:pt x="94754" y="23418"/>
                </a:moveTo>
                <a:lnTo>
                  <a:pt x="58254" y="49974"/>
                </a:lnTo>
                <a:lnTo>
                  <a:pt x="70256" y="86588"/>
                </a:lnTo>
                <a:lnTo>
                  <a:pt x="49339" y="117640"/>
                </a:lnTo>
                <a:lnTo>
                  <a:pt x="10896" y="120268"/>
                </a:lnTo>
                <a:lnTo>
                  <a:pt x="0" y="164083"/>
                </a:lnTo>
                <a:lnTo>
                  <a:pt x="32740" y="184416"/>
                </a:lnTo>
                <a:lnTo>
                  <a:pt x="36677" y="221640"/>
                </a:lnTo>
                <a:lnTo>
                  <a:pt x="8915" y="248373"/>
                </a:lnTo>
                <a:lnTo>
                  <a:pt x="28740" y="288937"/>
                </a:lnTo>
                <a:lnTo>
                  <a:pt x="66878" y="283463"/>
                </a:lnTo>
                <a:lnTo>
                  <a:pt x="210175" y="283463"/>
                </a:lnTo>
                <a:lnTo>
                  <a:pt x="145033" y="278955"/>
                </a:lnTo>
                <a:lnTo>
                  <a:pt x="94856" y="230555"/>
                </a:lnTo>
                <a:lnTo>
                  <a:pt x="87515" y="161239"/>
                </a:lnTo>
                <a:lnTo>
                  <a:pt x="126466" y="103416"/>
                </a:lnTo>
                <a:lnTo>
                  <a:pt x="193459" y="84162"/>
                </a:lnTo>
                <a:lnTo>
                  <a:pt x="323724" y="84162"/>
                </a:lnTo>
                <a:lnTo>
                  <a:pt x="331203" y="68884"/>
                </a:lnTo>
                <a:lnTo>
                  <a:pt x="317560" y="55727"/>
                </a:lnTo>
                <a:lnTo>
                  <a:pt x="264731" y="55727"/>
                </a:lnTo>
                <a:lnTo>
                  <a:pt x="243094" y="46113"/>
                </a:lnTo>
                <a:lnTo>
                  <a:pt x="125895" y="46113"/>
                </a:lnTo>
                <a:lnTo>
                  <a:pt x="94754" y="23418"/>
                </a:lnTo>
                <a:close/>
              </a:path>
              <a:path w="373379" h="372110">
                <a:moveTo>
                  <a:pt x="323724" y="84162"/>
                </a:moveTo>
                <a:lnTo>
                  <a:pt x="193459" y="84162"/>
                </a:lnTo>
                <a:lnTo>
                  <a:pt x="257162" y="112471"/>
                </a:lnTo>
                <a:lnTo>
                  <a:pt x="287769" y="175107"/>
                </a:lnTo>
                <a:lnTo>
                  <a:pt x="270941" y="242760"/>
                </a:lnTo>
                <a:lnTo>
                  <a:pt x="214579" y="283768"/>
                </a:lnTo>
                <a:lnTo>
                  <a:pt x="344892" y="283768"/>
                </a:lnTo>
                <a:lnTo>
                  <a:pt x="352691" y="272186"/>
                </a:lnTo>
                <a:lnTo>
                  <a:pt x="328891" y="241896"/>
                </a:lnTo>
                <a:lnTo>
                  <a:pt x="337921" y="205562"/>
                </a:lnTo>
                <a:lnTo>
                  <a:pt x="373151" y="189941"/>
                </a:lnTo>
                <a:lnTo>
                  <a:pt x="368401" y="145046"/>
                </a:lnTo>
                <a:lnTo>
                  <a:pt x="330695" y="137134"/>
                </a:lnTo>
                <a:lnTo>
                  <a:pt x="314261" y="103492"/>
                </a:lnTo>
                <a:lnTo>
                  <a:pt x="323724" y="84162"/>
                </a:lnTo>
                <a:close/>
              </a:path>
              <a:path w="373379" h="372110">
                <a:moveTo>
                  <a:pt x="298703" y="37541"/>
                </a:moveTo>
                <a:lnTo>
                  <a:pt x="264731" y="55727"/>
                </a:lnTo>
                <a:lnTo>
                  <a:pt x="317560" y="55727"/>
                </a:lnTo>
                <a:lnTo>
                  <a:pt x="298703" y="37541"/>
                </a:lnTo>
                <a:close/>
              </a:path>
              <a:path w="373379" h="372110">
                <a:moveTo>
                  <a:pt x="176212" y="0"/>
                </a:moveTo>
                <a:lnTo>
                  <a:pt x="161874" y="35763"/>
                </a:lnTo>
                <a:lnTo>
                  <a:pt x="125895" y="46113"/>
                </a:lnTo>
                <a:lnTo>
                  <a:pt x="243094" y="46113"/>
                </a:lnTo>
                <a:lnTo>
                  <a:pt x="230517" y="40525"/>
                </a:lnTo>
                <a:lnTo>
                  <a:pt x="221246" y="3124"/>
                </a:lnTo>
                <a:lnTo>
                  <a:pt x="176212" y="0"/>
                </a:lnTo>
                <a:close/>
              </a:path>
            </a:pathLst>
          </a:custGeom>
          <a:solidFill>
            <a:srgbClr val="DB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57690" y="2418257"/>
            <a:ext cx="164338" cy="1638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52788" y="2315057"/>
            <a:ext cx="373380" cy="372110"/>
          </a:xfrm>
          <a:custGeom>
            <a:avLst/>
            <a:gdLst/>
            <a:ahLst/>
            <a:cxnLst/>
            <a:rect l="l" t="t" r="r" b="b"/>
            <a:pathLst>
              <a:path w="373379" h="372110">
                <a:moveTo>
                  <a:pt x="259647" y="337400"/>
                </a:moveTo>
                <a:lnTo>
                  <a:pt x="156692" y="337400"/>
                </a:lnTo>
                <a:lnTo>
                  <a:pt x="194055" y="339991"/>
                </a:lnTo>
                <a:lnTo>
                  <a:pt x="215544" y="371970"/>
                </a:lnTo>
                <a:lnTo>
                  <a:pt x="258940" y="359498"/>
                </a:lnTo>
                <a:lnTo>
                  <a:pt x="259647" y="337400"/>
                </a:lnTo>
                <a:close/>
              </a:path>
              <a:path w="373379" h="372110">
                <a:moveTo>
                  <a:pt x="210175" y="283463"/>
                </a:moveTo>
                <a:lnTo>
                  <a:pt x="66878" y="283463"/>
                </a:lnTo>
                <a:lnTo>
                  <a:pt x="93827" y="309460"/>
                </a:lnTo>
                <a:lnTo>
                  <a:pt x="89738" y="347776"/>
                </a:lnTo>
                <a:lnTo>
                  <a:pt x="131000" y="366102"/>
                </a:lnTo>
                <a:lnTo>
                  <a:pt x="156692" y="337400"/>
                </a:lnTo>
                <a:lnTo>
                  <a:pt x="259647" y="337400"/>
                </a:lnTo>
                <a:lnTo>
                  <a:pt x="260172" y="320979"/>
                </a:lnTo>
                <a:lnTo>
                  <a:pt x="290448" y="298957"/>
                </a:lnTo>
                <a:lnTo>
                  <a:pt x="334665" y="298957"/>
                </a:lnTo>
                <a:lnTo>
                  <a:pt x="344892" y="283768"/>
                </a:lnTo>
                <a:lnTo>
                  <a:pt x="214579" y="283768"/>
                </a:lnTo>
                <a:lnTo>
                  <a:pt x="210175" y="283463"/>
                </a:lnTo>
                <a:close/>
              </a:path>
              <a:path w="373379" h="372110">
                <a:moveTo>
                  <a:pt x="334665" y="298957"/>
                </a:moveTo>
                <a:lnTo>
                  <a:pt x="290448" y="298957"/>
                </a:lnTo>
                <a:lnTo>
                  <a:pt x="327482" y="309625"/>
                </a:lnTo>
                <a:lnTo>
                  <a:pt x="334665" y="298957"/>
                </a:lnTo>
                <a:close/>
              </a:path>
              <a:path w="373379" h="372110">
                <a:moveTo>
                  <a:pt x="94754" y="23418"/>
                </a:moveTo>
                <a:lnTo>
                  <a:pt x="58254" y="49974"/>
                </a:lnTo>
                <a:lnTo>
                  <a:pt x="70256" y="86588"/>
                </a:lnTo>
                <a:lnTo>
                  <a:pt x="49339" y="117640"/>
                </a:lnTo>
                <a:lnTo>
                  <a:pt x="10896" y="120268"/>
                </a:lnTo>
                <a:lnTo>
                  <a:pt x="0" y="164083"/>
                </a:lnTo>
                <a:lnTo>
                  <a:pt x="32740" y="184416"/>
                </a:lnTo>
                <a:lnTo>
                  <a:pt x="36677" y="221640"/>
                </a:lnTo>
                <a:lnTo>
                  <a:pt x="8915" y="248373"/>
                </a:lnTo>
                <a:lnTo>
                  <a:pt x="28740" y="288937"/>
                </a:lnTo>
                <a:lnTo>
                  <a:pt x="66878" y="283463"/>
                </a:lnTo>
                <a:lnTo>
                  <a:pt x="210175" y="283463"/>
                </a:lnTo>
                <a:lnTo>
                  <a:pt x="145033" y="278955"/>
                </a:lnTo>
                <a:lnTo>
                  <a:pt x="94856" y="230555"/>
                </a:lnTo>
                <a:lnTo>
                  <a:pt x="87515" y="161239"/>
                </a:lnTo>
                <a:lnTo>
                  <a:pt x="126466" y="103416"/>
                </a:lnTo>
                <a:lnTo>
                  <a:pt x="193459" y="84162"/>
                </a:lnTo>
                <a:lnTo>
                  <a:pt x="323724" y="84162"/>
                </a:lnTo>
                <a:lnTo>
                  <a:pt x="331203" y="68884"/>
                </a:lnTo>
                <a:lnTo>
                  <a:pt x="317560" y="55727"/>
                </a:lnTo>
                <a:lnTo>
                  <a:pt x="264731" y="55727"/>
                </a:lnTo>
                <a:lnTo>
                  <a:pt x="243094" y="46113"/>
                </a:lnTo>
                <a:lnTo>
                  <a:pt x="125895" y="46113"/>
                </a:lnTo>
                <a:lnTo>
                  <a:pt x="94754" y="23418"/>
                </a:lnTo>
                <a:close/>
              </a:path>
              <a:path w="373379" h="372110">
                <a:moveTo>
                  <a:pt x="323724" y="84162"/>
                </a:moveTo>
                <a:lnTo>
                  <a:pt x="193459" y="84162"/>
                </a:lnTo>
                <a:lnTo>
                  <a:pt x="257162" y="112471"/>
                </a:lnTo>
                <a:lnTo>
                  <a:pt x="287769" y="175107"/>
                </a:lnTo>
                <a:lnTo>
                  <a:pt x="270941" y="242760"/>
                </a:lnTo>
                <a:lnTo>
                  <a:pt x="214579" y="283768"/>
                </a:lnTo>
                <a:lnTo>
                  <a:pt x="344892" y="283768"/>
                </a:lnTo>
                <a:lnTo>
                  <a:pt x="352691" y="272186"/>
                </a:lnTo>
                <a:lnTo>
                  <a:pt x="328891" y="241896"/>
                </a:lnTo>
                <a:lnTo>
                  <a:pt x="337921" y="205562"/>
                </a:lnTo>
                <a:lnTo>
                  <a:pt x="373151" y="189941"/>
                </a:lnTo>
                <a:lnTo>
                  <a:pt x="368401" y="145046"/>
                </a:lnTo>
                <a:lnTo>
                  <a:pt x="330695" y="137134"/>
                </a:lnTo>
                <a:lnTo>
                  <a:pt x="314261" y="103492"/>
                </a:lnTo>
                <a:lnTo>
                  <a:pt x="323724" y="84162"/>
                </a:lnTo>
                <a:close/>
              </a:path>
              <a:path w="373379" h="372110">
                <a:moveTo>
                  <a:pt x="298703" y="37541"/>
                </a:moveTo>
                <a:lnTo>
                  <a:pt x="264731" y="55727"/>
                </a:lnTo>
                <a:lnTo>
                  <a:pt x="317560" y="55727"/>
                </a:lnTo>
                <a:lnTo>
                  <a:pt x="298703" y="37541"/>
                </a:lnTo>
                <a:close/>
              </a:path>
              <a:path w="373379" h="372110">
                <a:moveTo>
                  <a:pt x="176212" y="0"/>
                </a:moveTo>
                <a:lnTo>
                  <a:pt x="161874" y="35763"/>
                </a:lnTo>
                <a:lnTo>
                  <a:pt x="125895" y="46113"/>
                </a:lnTo>
                <a:lnTo>
                  <a:pt x="243094" y="46113"/>
                </a:lnTo>
                <a:lnTo>
                  <a:pt x="230517" y="40525"/>
                </a:lnTo>
                <a:lnTo>
                  <a:pt x="221246" y="3124"/>
                </a:lnTo>
                <a:lnTo>
                  <a:pt x="176212" y="0"/>
                </a:lnTo>
                <a:close/>
              </a:path>
            </a:pathLst>
          </a:custGeom>
          <a:solidFill>
            <a:srgbClr val="E9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57690" y="2418257"/>
            <a:ext cx="164338" cy="1638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55887" y="2468575"/>
            <a:ext cx="133972" cy="1339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70010" y="2382710"/>
            <a:ext cx="306070" cy="306070"/>
          </a:xfrm>
          <a:custGeom>
            <a:avLst/>
            <a:gdLst/>
            <a:ahLst/>
            <a:cxnLst/>
            <a:rect l="l" t="t" r="r" b="b"/>
            <a:pathLst>
              <a:path w="306070" h="306069">
                <a:moveTo>
                  <a:pt x="201087" y="264820"/>
                </a:moveTo>
                <a:lnTo>
                  <a:pt x="103301" y="264820"/>
                </a:lnTo>
                <a:lnTo>
                  <a:pt x="134404" y="273900"/>
                </a:lnTo>
                <a:lnTo>
                  <a:pt x="149059" y="305688"/>
                </a:lnTo>
                <a:lnTo>
                  <a:pt x="189534" y="301269"/>
                </a:lnTo>
                <a:lnTo>
                  <a:pt x="196989" y="267068"/>
                </a:lnTo>
                <a:lnTo>
                  <a:pt x="201087" y="264820"/>
                </a:lnTo>
                <a:close/>
              </a:path>
              <a:path w="306070" h="306069">
                <a:moveTo>
                  <a:pt x="47447" y="42087"/>
                </a:moveTo>
                <a:lnTo>
                  <a:pt x="21945" y="73837"/>
                </a:lnTo>
                <a:lnTo>
                  <a:pt x="40868" y="103289"/>
                </a:lnTo>
                <a:lnTo>
                  <a:pt x="31788" y="134391"/>
                </a:lnTo>
                <a:lnTo>
                  <a:pt x="0" y="149047"/>
                </a:lnTo>
                <a:lnTo>
                  <a:pt x="4419" y="189534"/>
                </a:lnTo>
                <a:lnTo>
                  <a:pt x="38633" y="196989"/>
                </a:lnTo>
                <a:lnTo>
                  <a:pt x="54203" y="225399"/>
                </a:lnTo>
                <a:lnTo>
                  <a:pt x="42087" y="258241"/>
                </a:lnTo>
                <a:lnTo>
                  <a:pt x="73837" y="283743"/>
                </a:lnTo>
                <a:lnTo>
                  <a:pt x="103301" y="264820"/>
                </a:lnTo>
                <a:lnTo>
                  <a:pt x="201087" y="264820"/>
                </a:lnTo>
                <a:lnTo>
                  <a:pt x="225399" y="251485"/>
                </a:lnTo>
                <a:lnTo>
                  <a:pt x="267981" y="251485"/>
                </a:lnTo>
                <a:lnTo>
                  <a:pt x="280225" y="236232"/>
                </a:lnTo>
                <a:lnTo>
                  <a:pt x="161607" y="236232"/>
                </a:lnTo>
                <a:lnTo>
                  <a:pt x="100088" y="218008"/>
                </a:lnTo>
                <a:lnTo>
                  <a:pt x="69456" y="161607"/>
                </a:lnTo>
                <a:lnTo>
                  <a:pt x="87693" y="100075"/>
                </a:lnTo>
                <a:lnTo>
                  <a:pt x="144081" y="69456"/>
                </a:lnTo>
                <a:lnTo>
                  <a:pt x="255494" y="69456"/>
                </a:lnTo>
                <a:lnTo>
                  <a:pt x="261126" y="54190"/>
                </a:lnTo>
                <a:lnTo>
                  <a:pt x="80289" y="54190"/>
                </a:lnTo>
                <a:lnTo>
                  <a:pt x="47447" y="42087"/>
                </a:lnTo>
                <a:close/>
              </a:path>
              <a:path w="306070" h="306069">
                <a:moveTo>
                  <a:pt x="267981" y="251485"/>
                </a:moveTo>
                <a:lnTo>
                  <a:pt x="225399" y="251485"/>
                </a:lnTo>
                <a:lnTo>
                  <a:pt x="258254" y="263601"/>
                </a:lnTo>
                <a:lnTo>
                  <a:pt x="267981" y="251485"/>
                </a:lnTo>
                <a:close/>
              </a:path>
              <a:path w="306070" h="306069">
                <a:moveTo>
                  <a:pt x="255494" y="69456"/>
                </a:moveTo>
                <a:lnTo>
                  <a:pt x="144081" y="69456"/>
                </a:lnTo>
                <a:lnTo>
                  <a:pt x="205612" y="87680"/>
                </a:lnTo>
                <a:lnTo>
                  <a:pt x="236232" y="144068"/>
                </a:lnTo>
                <a:lnTo>
                  <a:pt x="218008" y="205612"/>
                </a:lnTo>
                <a:lnTo>
                  <a:pt x="161607" y="236232"/>
                </a:lnTo>
                <a:lnTo>
                  <a:pt x="280225" y="236232"/>
                </a:lnTo>
                <a:lnTo>
                  <a:pt x="283743" y="231851"/>
                </a:lnTo>
                <a:lnTo>
                  <a:pt x="264833" y="202399"/>
                </a:lnTo>
                <a:lnTo>
                  <a:pt x="273900" y="171297"/>
                </a:lnTo>
                <a:lnTo>
                  <a:pt x="305701" y="156629"/>
                </a:lnTo>
                <a:lnTo>
                  <a:pt x="301282" y="116154"/>
                </a:lnTo>
                <a:lnTo>
                  <a:pt x="267068" y="108699"/>
                </a:lnTo>
                <a:lnTo>
                  <a:pt x="251498" y="80289"/>
                </a:lnTo>
                <a:lnTo>
                  <a:pt x="255494" y="69456"/>
                </a:lnTo>
                <a:close/>
              </a:path>
              <a:path w="306070" h="306069">
                <a:moveTo>
                  <a:pt x="156641" y="0"/>
                </a:moveTo>
                <a:lnTo>
                  <a:pt x="116154" y="4419"/>
                </a:lnTo>
                <a:lnTo>
                  <a:pt x="108711" y="38620"/>
                </a:lnTo>
                <a:lnTo>
                  <a:pt x="80289" y="54190"/>
                </a:lnTo>
                <a:lnTo>
                  <a:pt x="261126" y="54190"/>
                </a:lnTo>
                <a:lnTo>
                  <a:pt x="263613" y="47447"/>
                </a:lnTo>
                <a:lnTo>
                  <a:pt x="255423" y="40868"/>
                </a:lnTo>
                <a:lnTo>
                  <a:pt x="202399" y="40868"/>
                </a:lnTo>
                <a:lnTo>
                  <a:pt x="171297" y="31788"/>
                </a:lnTo>
                <a:lnTo>
                  <a:pt x="156641" y="0"/>
                </a:lnTo>
                <a:close/>
              </a:path>
              <a:path w="306070" h="306069">
                <a:moveTo>
                  <a:pt x="231863" y="21945"/>
                </a:moveTo>
                <a:lnTo>
                  <a:pt x="202399" y="40868"/>
                </a:lnTo>
                <a:lnTo>
                  <a:pt x="255423" y="40868"/>
                </a:lnTo>
                <a:lnTo>
                  <a:pt x="231863" y="21945"/>
                </a:lnTo>
                <a:close/>
              </a:path>
            </a:pathLst>
          </a:custGeom>
          <a:solidFill>
            <a:srgbClr val="029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82494" y="2190635"/>
            <a:ext cx="220586" cy="222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11995" y="1957374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459082" y="2325"/>
                </a:lnTo>
                <a:lnTo>
                  <a:pt x="411479" y="9161"/>
                </a:lnTo>
                <a:lnTo>
                  <a:pt x="365404" y="20293"/>
                </a:lnTo>
                <a:lnTo>
                  <a:pt x="321068" y="35510"/>
                </a:lnTo>
                <a:lnTo>
                  <a:pt x="278686" y="54596"/>
                </a:lnTo>
                <a:lnTo>
                  <a:pt x="238470" y="77341"/>
                </a:lnTo>
                <a:lnTo>
                  <a:pt x="200633" y="103530"/>
                </a:lnTo>
                <a:lnTo>
                  <a:pt x="165389" y="132950"/>
                </a:lnTo>
                <a:lnTo>
                  <a:pt x="132950" y="165389"/>
                </a:lnTo>
                <a:lnTo>
                  <a:pt x="103530" y="200633"/>
                </a:lnTo>
                <a:lnTo>
                  <a:pt x="77341" y="238470"/>
                </a:lnTo>
                <a:lnTo>
                  <a:pt x="54596" y="278686"/>
                </a:lnTo>
                <a:lnTo>
                  <a:pt x="35510" y="321068"/>
                </a:lnTo>
                <a:lnTo>
                  <a:pt x="20293" y="365404"/>
                </a:lnTo>
                <a:lnTo>
                  <a:pt x="9161" y="411480"/>
                </a:lnTo>
                <a:lnTo>
                  <a:pt x="2325" y="459082"/>
                </a:lnTo>
                <a:lnTo>
                  <a:pt x="0" y="508000"/>
                </a:lnTo>
                <a:lnTo>
                  <a:pt x="2325" y="556917"/>
                </a:lnTo>
                <a:lnTo>
                  <a:pt x="9161" y="604520"/>
                </a:lnTo>
                <a:lnTo>
                  <a:pt x="20293" y="650595"/>
                </a:lnTo>
                <a:lnTo>
                  <a:pt x="35510" y="694931"/>
                </a:lnTo>
                <a:lnTo>
                  <a:pt x="54596" y="737313"/>
                </a:lnTo>
                <a:lnTo>
                  <a:pt x="77341" y="777529"/>
                </a:lnTo>
                <a:lnTo>
                  <a:pt x="103530" y="815366"/>
                </a:lnTo>
                <a:lnTo>
                  <a:pt x="132950" y="850610"/>
                </a:lnTo>
                <a:lnTo>
                  <a:pt x="165389" y="883049"/>
                </a:lnTo>
                <a:lnTo>
                  <a:pt x="200633" y="912469"/>
                </a:lnTo>
                <a:lnTo>
                  <a:pt x="238470" y="938658"/>
                </a:lnTo>
                <a:lnTo>
                  <a:pt x="278686" y="961403"/>
                </a:lnTo>
                <a:lnTo>
                  <a:pt x="321068" y="980489"/>
                </a:lnTo>
                <a:lnTo>
                  <a:pt x="365404" y="995706"/>
                </a:lnTo>
                <a:lnTo>
                  <a:pt x="411480" y="1006838"/>
                </a:lnTo>
                <a:lnTo>
                  <a:pt x="459082" y="1013674"/>
                </a:lnTo>
                <a:lnTo>
                  <a:pt x="508000" y="1016000"/>
                </a:lnTo>
                <a:lnTo>
                  <a:pt x="511556" y="1016000"/>
                </a:lnTo>
                <a:lnTo>
                  <a:pt x="513384" y="1015898"/>
                </a:lnTo>
                <a:lnTo>
                  <a:pt x="518464" y="1015898"/>
                </a:lnTo>
                <a:lnTo>
                  <a:pt x="564605" y="1012763"/>
                </a:lnTo>
                <a:lnTo>
                  <a:pt x="635017" y="999875"/>
                </a:lnTo>
                <a:lnTo>
                  <a:pt x="712966" y="972866"/>
                </a:lnTo>
                <a:lnTo>
                  <a:pt x="755000" y="951956"/>
                </a:lnTo>
                <a:lnTo>
                  <a:pt x="794712" y="927382"/>
                </a:lnTo>
                <a:lnTo>
                  <a:pt x="831881" y="899366"/>
                </a:lnTo>
                <a:lnTo>
                  <a:pt x="866286" y="868129"/>
                </a:lnTo>
                <a:lnTo>
                  <a:pt x="897706" y="833893"/>
                </a:lnTo>
                <a:lnTo>
                  <a:pt x="925920" y="796881"/>
                </a:lnTo>
                <a:lnTo>
                  <a:pt x="950707" y="757314"/>
                </a:lnTo>
                <a:lnTo>
                  <a:pt x="971845" y="715415"/>
                </a:lnTo>
                <a:lnTo>
                  <a:pt x="989114" y="671404"/>
                </a:lnTo>
                <a:lnTo>
                  <a:pt x="1002292" y="625505"/>
                </a:lnTo>
                <a:lnTo>
                  <a:pt x="1011158" y="577940"/>
                </a:lnTo>
                <a:lnTo>
                  <a:pt x="1015491" y="528929"/>
                </a:lnTo>
                <a:lnTo>
                  <a:pt x="1015695" y="525780"/>
                </a:lnTo>
                <a:lnTo>
                  <a:pt x="1015695" y="524154"/>
                </a:lnTo>
                <a:lnTo>
                  <a:pt x="1015898" y="518769"/>
                </a:lnTo>
                <a:lnTo>
                  <a:pt x="1013674" y="459082"/>
                </a:lnTo>
                <a:lnTo>
                  <a:pt x="1006838" y="411480"/>
                </a:lnTo>
                <a:lnTo>
                  <a:pt x="995706" y="365404"/>
                </a:lnTo>
                <a:lnTo>
                  <a:pt x="980489" y="321068"/>
                </a:lnTo>
                <a:lnTo>
                  <a:pt x="961403" y="278686"/>
                </a:lnTo>
                <a:lnTo>
                  <a:pt x="938658" y="238470"/>
                </a:lnTo>
                <a:lnTo>
                  <a:pt x="912469" y="200633"/>
                </a:lnTo>
                <a:lnTo>
                  <a:pt x="883049" y="165389"/>
                </a:lnTo>
                <a:lnTo>
                  <a:pt x="850610" y="132950"/>
                </a:lnTo>
                <a:lnTo>
                  <a:pt x="815366" y="103530"/>
                </a:lnTo>
                <a:lnTo>
                  <a:pt x="777529" y="77341"/>
                </a:lnTo>
                <a:lnTo>
                  <a:pt x="737313" y="54596"/>
                </a:lnTo>
                <a:lnTo>
                  <a:pt x="694931" y="35510"/>
                </a:lnTo>
                <a:lnTo>
                  <a:pt x="650595" y="20293"/>
                </a:lnTo>
                <a:lnTo>
                  <a:pt x="604520" y="9161"/>
                </a:lnTo>
                <a:lnTo>
                  <a:pt x="556917" y="2325"/>
                </a:lnTo>
                <a:lnTo>
                  <a:pt x="508000" y="0"/>
                </a:lnTo>
                <a:close/>
              </a:path>
            </a:pathLst>
          </a:custGeom>
          <a:solidFill>
            <a:srgbClr val="26B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08693" y="2201316"/>
            <a:ext cx="819150" cy="772160"/>
          </a:xfrm>
          <a:custGeom>
            <a:avLst/>
            <a:gdLst/>
            <a:ahLst/>
            <a:cxnLst/>
            <a:rect l="l" t="t" r="r" b="b"/>
            <a:pathLst>
              <a:path w="819150" h="772160">
                <a:moveTo>
                  <a:pt x="144271" y="0"/>
                </a:moveTo>
                <a:lnTo>
                  <a:pt x="98680" y="7346"/>
                </a:lnTo>
                <a:lnTo>
                  <a:pt x="59077" y="27807"/>
                </a:lnTo>
                <a:lnTo>
                  <a:pt x="27843" y="59011"/>
                </a:lnTo>
                <a:lnTo>
                  <a:pt x="7357" y="98589"/>
                </a:lnTo>
                <a:lnTo>
                  <a:pt x="0" y="144170"/>
                </a:lnTo>
                <a:lnTo>
                  <a:pt x="3057" y="173805"/>
                </a:lnTo>
                <a:lnTo>
                  <a:pt x="11810" y="201345"/>
                </a:lnTo>
                <a:lnTo>
                  <a:pt x="25631" y="226180"/>
                </a:lnTo>
                <a:lnTo>
                  <a:pt x="43891" y="247700"/>
                </a:lnTo>
                <a:lnTo>
                  <a:pt x="212343" y="416255"/>
                </a:lnTo>
                <a:lnTo>
                  <a:pt x="212343" y="421233"/>
                </a:lnTo>
                <a:lnTo>
                  <a:pt x="213359" y="426415"/>
                </a:lnTo>
                <a:lnTo>
                  <a:pt x="235680" y="469976"/>
                </a:lnTo>
                <a:lnTo>
                  <a:pt x="253822" y="510387"/>
                </a:lnTo>
                <a:lnTo>
                  <a:pt x="270249" y="552246"/>
                </a:lnTo>
                <a:lnTo>
                  <a:pt x="284886" y="595477"/>
                </a:lnTo>
                <a:lnTo>
                  <a:pt x="286156" y="602235"/>
                </a:lnTo>
                <a:lnTo>
                  <a:pt x="287959" y="608774"/>
                </a:lnTo>
                <a:lnTo>
                  <a:pt x="309779" y="643382"/>
                </a:lnTo>
                <a:lnTo>
                  <a:pt x="316687" y="649224"/>
                </a:lnTo>
                <a:lnTo>
                  <a:pt x="316687" y="771956"/>
                </a:lnTo>
                <a:lnTo>
                  <a:pt x="321767" y="771956"/>
                </a:lnTo>
                <a:lnTo>
                  <a:pt x="326643" y="771855"/>
                </a:lnTo>
                <a:lnTo>
                  <a:pt x="367907" y="768821"/>
                </a:lnTo>
                <a:lnTo>
                  <a:pt x="438319" y="755934"/>
                </a:lnTo>
                <a:lnTo>
                  <a:pt x="516269" y="728924"/>
                </a:lnTo>
                <a:lnTo>
                  <a:pt x="558302" y="708015"/>
                </a:lnTo>
                <a:lnTo>
                  <a:pt x="598014" y="683441"/>
                </a:lnTo>
                <a:lnTo>
                  <a:pt x="635183" y="655424"/>
                </a:lnTo>
                <a:lnTo>
                  <a:pt x="669588" y="624187"/>
                </a:lnTo>
                <a:lnTo>
                  <a:pt x="701009" y="589952"/>
                </a:lnTo>
                <a:lnTo>
                  <a:pt x="729223" y="552940"/>
                </a:lnTo>
                <a:lnTo>
                  <a:pt x="754009" y="513373"/>
                </a:lnTo>
                <a:lnTo>
                  <a:pt x="775148" y="471473"/>
                </a:lnTo>
                <a:lnTo>
                  <a:pt x="792417" y="427463"/>
                </a:lnTo>
                <a:lnTo>
                  <a:pt x="805595" y="381564"/>
                </a:lnTo>
                <a:lnTo>
                  <a:pt x="814461" y="333998"/>
                </a:lnTo>
                <a:lnTo>
                  <a:pt x="818794" y="284988"/>
                </a:lnTo>
                <a:lnTo>
                  <a:pt x="664565" y="130759"/>
                </a:lnTo>
                <a:lnTo>
                  <a:pt x="334771" y="130759"/>
                </a:lnTo>
                <a:lnTo>
                  <a:pt x="247903" y="43891"/>
                </a:lnTo>
                <a:lnTo>
                  <a:pt x="247700" y="43891"/>
                </a:lnTo>
                <a:lnTo>
                  <a:pt x="226196" y="25631"/>
                </a:lnTo>
                <a:lnTo>
                  <a:pt x="201396" y="11811"/>
                </a:lnTo>
                <a:lnTo>
                  <a:pt x="173891" y="3057"/>
                </a:lnTo>
                <a:lnTo>
                  <a:pt x="144271" y="0"/>
                </a:lnTo>
                <a:close/>
              </a:path>
              <a:path w="819150" h="772160">
                <a:moveTo>
                  <a:pt x="478332" y="0"/>
                </a:moveTo>
                <a:lnTo>
                  <a:pt x="435185" y="6556"/>
                </a:lnTo>
                <a:lnTo>
                  <a:pt x="397280" y="24900"/>
                </a:lnTo>
                <a:lnTo>
                  <a:pt x="366593" y="53042"/>
                </a:lnTo>
                <a:lnTo>
                  <a:pt x="345098" y="88991"/>
                </a:lnTo>
                <a:lnTo>
                  <a:pt x="334771" y="130759"/>
                </a:lnTo>
                <a:lnTo>
                  <a:pt x="664565" y="130759"/>
                </a:lnTo>
                <a:lnTo>
                  <a:pt x="599033" y="65227"/>
                </a:lnTo>
                <a:lnTo>
                  <a:pt x="576302" y="38490"/>
                </a:lnTo>
                <a:lnTo>
                  <a:pt x="547890" y="17907"/>
                </a:lnTo>
                <a:lnTo>
                  <a:pt x="514850" y="4676"/>
                </a:lnTo>
                <a:lnTo>
                  <a:pt x="478332" y="0"/>
                </a:lnTo>
                <a:close/>
              </a:path>
              <a:path w="819150" h="772160">
                <a:moveTo>
                  <a:pt x="247802" y="43789"/>
                </a:moveTo>
                <a:close/>
              </a:path>
            </a:pathLst>
          </a:custGeom>
          <a:solidFill>
            <a:srgbClr val="379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42766" y="2201291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33" y="0"/>
                </a:moveTo>
                <a:lnTo>
                  <a:pt x="98651" y="7353"/>
                </a:lnTo>
                <a:lnTo>
                  <a:pt x="59058" y="27829"/>
                </a:lnTo>
                <a:lnTo>
                  <a:pt x="27833" y="59050"/>
                </a:lnTo>
                <a:lnTo>
                  <a:pt x="7354" y="98639"/>
                </a:lnTo>
                <a:lnTo>
                  <a:pt x="0" y="144221"/>
                </a:lnTo>
                <a:lnTo>
                  <a:pt x="7354" y="189802"/>
                </a:lnTo>
                <a:lnTo>
                  <a:pt x="27833" y="229392"/>
                </a:lnTo>
                <a:lnTo>
                  <a:pt x="59058" y="260613"/>
                </a:lnTo>
                <a:lnTo>
                  <a:pt x="98651" y="281088"/>
                </a:lnTo>
                <a:lnTo>
                  <a:pt x="144233" y="288442"/>
                </a:lnTo>
                <a:lnTo>
                  <a:pt x="146215" y="288416"/>
                </a:lnTo>
                <a:lnTo>
                  <a:pt x="189848" y="281075"/>
                </a:lnTo>
                <a:lnTo>
                  <a:pt x="227969" y="261652"/>
                </a:lnTo>
                <a:lnTo>
                  <a:pt x="258474" y="232249"/>
                </a:lnTo>
                <a:lnTo>
                  <a:pt x="279260" y="194962"/>
                </a:lnTo>
                <a:lnTo>
                  <a:pt x="288226" y="151891"/>
                </a:lnTo>
                <a:lnTo>
                  <a:pt x="288455" y="144221"/>
                </a:lnTo>
                <a:lnTo>
                  <a:pt x="281101" y="98639"/>
                </a:lnTo>
                <a:lnTo>
                  <a:pt x="260626" y="59050"/>
                </a:lnTo>
                <a:lnTo>
                  <a:pt x="229404" y="27829"/>
                </a:lnTo>
                <a:lnTo>
                  <a:pt x="189815" y="7353"/>
                </a:lnTo>
                <a:lnTo>
                  <a:pt x="144233" y="0"/>
                </a:lnTo>
                <a:close/>
              </a:path>
            </a:pathLst>
          </a:custGeom>
          <a:solidFill>
            <a:srgbClr val="FBD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08731" y="2201291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33" y="0"/>
                </a:moveTo>
                <a:lnTo>
                  <a:pt x="98651" y="7353"/>
                </a:lnTo>
                <a:lnTo>
                  <a:pt x="59058" y="27829"/>
                </a:lnTo>
                <a:lnTo>
                  <a:pt x="27833" y="59050"/>
                </a:lnTo>
                <a:lnTo>
                  <a:pt x="7354" y="98639"/>
                </a:lnTo>
                <a:lnTo>
                  <a:pt x="0" y="144221"/>
                </a:lnTo>
                <a:lnTo>
                  <a:pt x="7354" y="189802"/>
                </a:lnTo>
                <a:lnTo>
                  <a:pt x="27833" y="229392"/>
                </a:lnTo>
                <a:lnTo>
                  <a:pt x="59058" y="260613"/>
                </a:lnTo>
                <a:lnTo>
                  <a:pt x="98651" y="281088"/>
                </a:lnTo>
                <a:lnTo>
                  <a:pt x="144233" y="288442"/>
                </a:lnTo>
                <a:lnTo>
                  <a:pt x="146215" y="288416"/>
                </a:lnTo>
                <a:lnTo>
                  <a:pt x="189848" y="281075"/>
                </a:lnTo>
                <a:lnTo>
                  <a:pt x="227969" y="261652"/>
                </a:lnTo>
                <a:lnTo>
                  <a:pt x="258474" y="232249"/>
                </a:lnTo>
                <a:lnTo>
                  <a:pt x="279260" y="194962"/>
                </a:lnTo>
                <a:lnTo>
                  <a:pt x="288226" y="151891"/>
                </a:lnTo>
                <a:lnTo>
                  <a:pt x="288455" y="144221"/>
                </a:lnTo>
                <a:lnTo>
                  <a:pt x="281101" y="98639"/>
                </a:lnTo>
                <a:lnTo>
                  <a:pt x="260626" y="59050"/>
                </a:lnTo>
                <a:lnTo>
                  <a:pt x="229404" y="27829"/>
                </a:lnTo>
                <a:lnTo>
                  <a:pt x="189815" y="7353"/>
                </a:lnTo>
                <a:lnTo>
                  <a:pt x="144233" y="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2589" y="2419172"/>
            <a:ext cx="57150" cy="284480"/>
          </a:xfrm>
          <a:custGeom>
            <a:avLst/>
            <a:gdLst/>
            <a:ahLst/>
            <a:cxnLst/>
            <a:rect l="l" t="t" r="r" b="b"/>
            <a:pathLst>
              <a:path w="57150" h="284480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0" y="28143"/>
                </a:lnTo>
                <a:lnTo>
                  <a:pt x="0" y="255828"/>
                </a:lnTo>
                <a:lnTo>
                  <a:pt x="2211" y="266784"/>
                </a:lnTo>
                <a:lnTo>
                  <a:pt x="8242" y="275729"/>
                </a:lnTo>
                <a:lnTo>
                  <a:pt x="17187" y="281760"/>
                </a:lnTo>
                <a:lnTo>
                  <a:pt x="28143" y="283972"/>
                </a:lnTo>
                <a:lnTo>
                  <a:pt x="28714" y="283972"/>
                </a:lnTo>
                <a:lnTo>
                  <a:pt x="39670" y="281760"/>
                </a:lnTo>
                <a:lnTo>
                  <a:pt x="48615" y="275729"/>
                </a:lnTo>
                <a:lnTo>
                  <a:pt x="54646" y="266784"/>
                </a:lnTo>
                <a:lnTo>
                  <a:pt x="56857" y="255828"/>
                </a:lnTo>
                <a:lnTo>
                  <a:pt x="56857" y="28143"/>
                </a:lnTo>
                <a:lnTo>
                  <a:pt x="54646" y="17187"/>
                </a:lnTo>
                <a:lnTo>
                  <a:pt x="48615" y="8242"/>
                </a:lnTo>
                <a:lnTo>
                  <a:pt x="39670" y="2211"/>
                </a:lnTo>
                <a:lnTo>
                  <a:pt x="28714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21086" y="2541981"/>
            <a:ext cx="292596" cy="431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4273" y="2267013"/>
            <a:ext cx="34290" cy="60960"/>
          </a:xfrm>
          <a:custGeom>
            <a:avLst/>
            <a:gdLst/>
            <a:ahLst/>
            <a:cxnLst/>
            <a:rect l="l" t="t" r="r" b="b"/>
            <a:pathLst>
              <a:path w="34289" h="60960">
                <a:moveTo>
                  <a:pt x="26289" y="0"/>
                </a:moveTo>
                <a:lnTo>
                  <a:pt x="7581" y="0"/>
                </a:lnTo>
                <a:lnTo>
                  <a:pt x="0" y="7581"/>
                </a:lnTo>
                <a:lnTo>
                  <a:pt x="0" y="53378"/>
                </a:lnTo>
                <a:lnTo>
                  <a:pt x="7581" y="60959"/>
                </a:lnTo>
                <a:lnTo>
                  <a:pt x="26289" y="60959"/>
                </a:lnTo>
                <a:lnTo>
                  <a:pt x="33870" y="53378"/>
                </a:lnTo>
                <a:lnTo>
                  <a:pt x="33870" y="7581"/>
                </a:lnTo>
                <a:lnTo>
                  <a:pt x="26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67773" y="2267013"/>
            <a:ext cx="34290" cy="60960"/>
          </a:xfrm>
          <a:custGeom>
            <a:avLst/>
            <a:gdLst/>
            <a:ahLst/>
            <a:cxnLst/>
            <a:rect l="l" t="t" r="r" b="b"/>
            <a:pathLst>
              <a:path w="34289" h="60960">
                <a:moveTo>
                  <a:pt x="26288" y="0"/>
                </a:moveTo>
                <a:lnTo>
                  <a:pt x="7581" y="0"/>
                </a:lnTo>
                <a:lnTo>
                  <a:pt x="0" y="7581"/>
                </a:lnTo>
                <a:lnTo>
                  <a:pt x="0" y="53378"/>
                </a:lnTo>
                <a:lnTo>
                  <a:pt x="7581" y="60959"/>
                </a:lnTo>
                <a:lnTo>
                  <a:pt x="26288" y="60959"/>
                </a:lnTo>
                <a:lnTo>
                  <a:pt x="33870" y="53378"/>
                </a:lnTo>
                <a:lnTo>
                  <a:pt x="33870" y="7581"/>
                </a:lnTo>
                <a:lnTo>
                  <a:pt x="26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13759" y="2280564"/>
            <a:ext cx="60960" cy="34290"/>
          </a:xfrm>
          <a:custGeom>
            <a:avLst/>
            <a:gdLst/>
            <a:ahLst/>
            <a:cxnLst/>
            <a:rect l="l" t="t" r="r" b="b"/>
            <a:pathLst>
              <a:path w="60960" h="34289">
                <a:moveTo>
                  <a:pt x="53378" y="0"/>
                </a:moveTo>
                <a:lnTo>
                  <a:pt x="7581" y="0"/>
                </a:lnTo>
                <a:lnTo>
                  <a:pt x="0" y="7581"/>
                </a:lnTo>
                <a:lnTo>
                  <a:pt x="0" y="26288"/>
                </a:lnTo>
                <a:lnTo>
                  <a:pt x="7581" y="33870"/>
                </a:lnTo>
                <a:lnTo>
                  <a:pt x="53378" y="33870"/>
                </a:lnTo>
                <a:lnTo>
                  <a:pt x="60959" y="26288"/>
                </a:lnTo>
                <a:lnTo>
                  <a:pt x="60959" y="7581"/>
                </a:lnTo>
                <a:lnTo>
                  <a:pt x="53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99269" y="2280564"/>
            <a:ext cx="60960" cy="34290"/>
          </a:xfrm>
          <a:custGeom>
            <a:avLst/>
            <a:gdLst/>
            <a:ahLst/>
            <a:cxnLst/>
            <a:rect l="l" t="t" r="r" b="b"/>
            <a:pathLst>
              <a:path w="60960" h="34289">
                <a:moveTo>
                  <a:pt x="53378" y="0"/>
                </a:moveTo>
                <a:lnTo>
                  <a:pt x="7581" y="0"/>
                </a:lnTo>
                <a:lnTo>
                  <a:pt x="0" y="7581"/>
                </a:lnTo>
                <a:lnTo>
                  <a:pt x="0" y="26288"/>
                </a:lnTo>
                <a:lnTo>
                  <a:pt x="7581" y="33870"/>
                </a:lnTo>
                <a:lnTo>
                  <a:pt x="53378" y="33870"/>
                </a:lnTo>
                <a:lnTo>
                  <a:pt x="60959" y="26288"/>
                </a:lnTo>
                <a:lnTo>
                  <a:pt x="60959" y="7581"/>
                </a:lnTo>
                <a:lnTo>
                  <a:pt x="53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58570" y="2371163"/>
            <a:ext cx="189230" cy="53340"/>
          </a:xfrm>
          <a:custGeom>
            <a:avLst/>
            <a:gdLst/>
            <a:ahLst/>
            <a:cxnLst/>
            <a:rect l="l" t="t" r="r" b="b"/>
            <a:pathLst>
              <a:path w="189229" h="53339">
                <a:moveTo>
                  <a:pt x="94387" y="0"/>
                </a:moveTo>
                <a:lnTo>
                  <a:pt x="50544" y="6045"/>
                </a:lnTo>
                <a:lnTo>
                  <a:pt x="9329" y="24183"/>
                </a:lnTo>
                <a:lnTo>
                  <a:pt x="0" y="41487"/>
                </a:lnTo>
                <a:lnTo>
                  <a:pt x="2382" y="46789"/>
                </a:lnTo>
                <a:lnTo>
                  <a:pt x="7526" y="52924"/>
                </a:lnTo>
                <a:lnTo>
                  <a:pt x="17229" y="53317"/>
                </a:lnTo>
                <a:lnTo>
                  <a:pt x="24569" y="48809"/>
                </a:lnTo>
                <a:lnTo>
                  <a:pt x="58400" y="33921"/>
                </a:lnTo>
                <a:lnTo>
                  <a:pt x="94387" y="28959"/>
                </a:lnTo>
                <a:lnTo>
                  <a:pt x="184805" y="28959"/>
                </a:lnTo>
                <a:lnTo>
                  <a:pt x="179446" y="24183"/>
                </a:lnTo>
                <a:lnTo>
                  <a:pt x="138231" y="6045"/>
                </a:lnTo>
                <a:lnTo>
                  <a:pt x="94387" y="0"/>
                </a:lnTo>
                <a:close/>
              </a:path>
              <a:path w="189229" h="53339">
                <a:moveTo>
                  <a:pt x="184805" y="28959"/>
                </a:moveTo>
                <a:lnTo>
                  <a:pt x="94387" y="28959"/>
                </a:lnTo>
                <a:lnTo>
                  <a:pt x="130375" y="33921"/>
                </a:lnTo>
                <a:lnTo>
                  <a:pt x="164206" y="48809"/>
                </a:lnTo>
                <a:lnTo>
                  <a:pt x="171559" y="53317"/>
                </a:lnTo>
                <a:lnTo>
                  <a:pt x="181249" y="52924"/>
                </a:lnTo>
                <a:lnTo>
                  <a:pt x="186393" y="46789"/>
                </a:lnTo>
                <a:lnTo>
                  <a:pt x="188775" y="41487"/>
                </a:lnTo>
                <a:lnTo>
                  <a:pt x="188320" y="35348"/>
                </a:lnTo>
                <a:lnTo>
                  <a:pt x="185164" y="29278"/>
                </a:lnTo>
                <a:lnTo>
                  <a:pt x="184805" y="28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92618" y="2369692"/>
            <a:ext cx="189230" cy="53340"/>
          </a:xfrm>
          <a:custGeom>
            <a:avLst/>
            <a:gdLst/>
            <a:ahLst/>
            <a:cxnLst/>
            <a:rect l="l" t="t" r="r" b="b"/>
            <a:pathLst>
              <a:path w="189229" h="53339">
                <a:moveTo>
                  <a:pt x="17216" y="0"/>
                </a:moveTo>
                <a:lnTo>
                  <a:pt x="7526" y="393"/>
                </a:lnTo>
                <a:lnTo>
                  <a:pt x="2382" y="6527"/>
                </a:lnTo>
                <a:lnTo>
                  <a:pt x="0" y="11829"/>
                </a:lnTo>
                <a:lnTo>
                  <a:pt x="455" y="17968"/>
                </a:lnTo>
                <a:lnTo>
                  <a:pt x="3611" y="24038"/>
                </a:lnTo>
                <a:lnTo>
                  <a:pt x="9329" y="29133"/>
                </a:lnTo>
                <a:lnTo>
                  <a:pt x="50544" y="47271"/>
                </a:lnTo>
                <a:lnTo>
                  <a:pt x="94387" y="53317"/>
                </a:lnTo>
                <a:lnTo>
                  <a:pt x="138231" y="47271"/>
                </a:lnTo>
                <a:lnTo>
                  <a:pt x="179446" y="29133"/>
                </a:lnTo>
                <a:lnTo>
                  <a:pt x="184805" y="24358"/>
                </a:lnTo>
                <a:lnTo>
                  <a:pt x="94387" y="24358"/>
                </a:lnTo>
                <a:lnTo>
                  <a:pt x="58400" y="19396"/>
                </a:lnTo>
                <a:lnTo>
                  <a:pt x="24569" y="4508"/>
                </a:lnTo>
                <a:lnTo>
                  <a:pt x="17216" y="0"/>
                </a:lnTo>
                <a:close/>
              </a:path>
              <a:path w="189229" h="53339">
                <a:moveTo>
                  <a:pt x="171546" y="0"/>
                </a:moveTo>
                <a:lnTo>
                  <a:pt x="164206" y="4508"/>
                </a:lnTo>
                <a:lnTo>
                  <a:pt x="130375" y="19396"/>
                </a:lnTo>
                <a:lnTo>
                  <a:pt x="94387" y="24358"/>
                </a:lnTo>
                <a:lnTo>
                  <a:pt x="184805" y="24358"/>
                </a:lnTo>
                <a:lnTo>
                  <a:pt x="185164" y="24038"/>
                </a:lnTo>
                <a:lnTo>
                  <a:pt x="188320" y="17968"/>
                </a:lnTo>
                <a:lnTo>
                  <a:pt x="188775" y="11829"/>
                </a:lnTo>
                <a:lnTo>
                  <a:pt x="186393" y="6527"/>
                </a:lnTo>
                <a:lnTo>
                  <a:pt x="181249" y="393"/>
                </a:lnTo>
                <a:lnTo>
                  <a:pt x="171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32946" y="1957374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459082" y="2325"/>
                </a:lnTo>
                <a:lnTo>
                  <a:pt x="411479" y="9161"/>
                </a:lnTo>
                <a:lnTo>
                  <a:pt x="365404" y="20293"/>
                </a:lnTo>
                <a:lnTo>
                  <a:pt x="321068" y="35510"/>
                </a:lnTo>
                <a:lnTo>
                  <a:pt x="278686" y="54596"/>
                </a:lnTo>
                <a:lnTo>
                  <a:pt x="238470" y="77341"/>
                </a:lnTo>
                <a:lnTo>
                  <a:pt x="200633" y="103530"/>
                </a:lnTo>
                <a:lnTo>
                  <a:pt x="165389" y="132950"/>
                </a:lnTo>
                <a:lnTo>
                  <a:pt x="132950" y="165389"/>
                </a:lnTo>
                <a:lnTo>
                  <a:pt x="103530" y="200633"/>
                </a:lnTo>
                <a:lnTo>
                  <a:pt x="77341" y="238470"/>
                </a:lnTo>
                <a:lnTo>
                  <a:pt x="54596" y="278686"/>
                </a:lnTo>
                <a:lnTo>
                  <a:pt x="35510" y="321068"/>
                </a:lnTo>
                <a:lnTo>
                  <a:pt x="20293" y="365404"/>
                </a:lnTo>
                <a:lnTo>
                  <a:pt x="9161" y="411479"/>
                </a:lnTo>
                <a:lnTo>
                  <a:pt x="2325" y="459082"/>
                </a:lnTo>
                <a:lnTo>
                  <a:pt x="0" y="507999"/>
                </a:lnTo>
                <a:lnTo>
                  <a:pt x="2325" y="556917"/>
                </a:lnTo>
                <a:lnTo>
                  <a:pt x="9161" y="604519"/>
                </a:lnTo>
                <a:lnTo>
                  <a:pt x="20293" y="650595"/>
                </a:lnTo>
                <a:lnTo>
                  <a:pt x="35510" y="694931"/>
                </a:lnTo>
                <a:lnTo>
                  <a:pt x="54596" y="737313"/>
                </a:lnTo>
                <a:lnTo>
                  <a:pt x="77341" y="777529"/>
                </a:lnTo>
                <a:lnTo>
                  <a:pt x="103530" y="815366"/>
                </a:lnTo>
                <a:lnTo>
                  <a:pt x="132950" y="850610"/>
                </a:lnTo>
                <a:lnTo>
                  <a:pt x="165389" y="883049"/>
                </a:lnTo>
                <a:lnTo>
                  <a:pt x="200633" y="912469"/>
                </a:lnTo>
                <a:lnTo>
                  <a:pt x="238470" y="938658"/>
                </a:lnTo>
                <a:lnTo>
                  <a:pt x="278686" y="961403"/>
                </a:lnTo>
                <a:lnTo>
                  <a:pt x="321068" y="980489"/>
                </a:lnTo>
                <a:lnTo>
                  <a:pt x="365404" y="995706"/>
                </a:lnTo>
                <a:lnTo>
                  <a:pt x="411480" y="1006838"/>
                </a:lnTo>
                <a:lnTo>
                  <a:pt x="459082" y="1013674"/>
                </a:lnTo>
                <a:lnTo>
                  <a:pt x="508000" y="1015999"/>
                </a:lnTo>
                <a:lnTo>
                  <a:pt x="513384" y="1015999"/>
                </a:lnTo>
                <a:lnTo>
                  <a:pt x="518769" y="1015898"/>
                </a:lnTo>
                <a:lnTo>
                  <a:pt x="524052" y="1015695"/>
                </a:lnTo>
                <a:lnTo>
                  <a:pt x="528421" y="1015593"/>
                </a:lnTo>
                <a:lnTo>
                  <a:pt x="584808" y="1010237"/>
                </a:lnTo>
                <a:lnTo>
                  <a:pt x="631149" y="1000976"/>
                </a:lnTo>
                <a:lnTo>
                  <a:pt x="675870" y="987610"/>
                </a:lnTo>
                <a:lnTo>
                  <a:pt x="718766" y="970348"/>
                </a:lnTo>
                <a:lnTo>
                  <a:pt x="759626" y="949396"/>
                </a:lnTo>
                <a:lnTo>
                  <a:pt x="798243" y="924963"/>
                </a:lnTo>
                <a:lnTo>
                  <a:pt x="834410" y="897256"/>
                </a:lnTo>
                <a:lnTo>
                  <a:pt x="867918" y="866482"/>
                </a:lnTo>
                <a:lnTo>
                  <a:pt x="898558" y="832850"/>
                </a:lnTo>
                <a:lnTo>
                  <a:pt x="926124" y="796567"/>
                </a:lnTo>
                <a:lnTo>
                  <a:pt x="950406" y="757840"/>
                </a:lnTo>
                <a:lnTo>
                  <a:pt x="971197" y="716878"/>
                </a:lnTo>
                <a:lnTo>
                  <a:pt x="988289" y="673887"/>
                </a:lnTo>
                <a:lnTo>
                  <a:pt x="1001473" y="629076"/>
                </a:lnTo>
                <a:lnTo>
                  <a:pt x="1010543" y="582652"/>
                </a:lnTo>
                <a:lnTo>
                  <a:pt x="1015288" y="534822"/>
                </a:lnTo>
                <a:lnTo>
                  <a:pt x="1016000" y="506272"/>
                </a:lnTo>
                <a:lnTo>
                  <a:pt x="1013525" y="457500"/>
                </a:lnTo>
                <a:lnTo>
                  <a:pt x="1006564" y="410042"/>
                </a:lnTo>
                <a:lnTo>
                  <a:pt x="995330" y="364111"/>
                </a:lnTo>
                <a:lnTo>
                  <a:pt x="980035" y="319918"/>
                </a:lnTo>
                <a:lnTo>
                  <a:pt x="960889" y="277676"/>
                </a:lnTo>
                <a:lnTo>
                  <a:pt x="938106" y="237597"/>
                </a:lnTo>
                <a:lnTo>
                  <a:pt x="911896" y="199891"/>
                </a:lnTo>
                <a:lnTo>
                  <a:pt x="882473" y="164771"/>
                </a:lnTo>
                <a:lnTo>
                  <a:pt x="850047" y="132448"/>
                </a:lnTo>
                <a:lnTo>
                  <a:pt x="814832" y="103135"/>
                </a:lnTo>
                <a:lnTo>
                  <a:pt x="777038" y="77044"/>
                </a:lnTo>
                <a:lnTo>
                  <a:pt x="736878" y="54385"/>
                </a:lnTo>
                <a:lnTo>
                  <a:pt x="694563" y="35371"/>
                </a:lnTo>
                <a:lnTo>
                  <a:pt x="650306" y="20214"/>
                </a:lnTo>
                <a:lnTo>
                  <a:pt x="604318" y="9125"/>
                </a:lnTo>
                <a:lnTo>
                  <a:pt x="556812" y="2316"/>
                </a:lnTo>
                <a:lnTo>
                  <a:pt x="508000" y="0"/>
                </a:lnTo>
                <a:close/>
              </a:path>
            </a:pathLst>
          </a:custGeom>
          <a:solidFill>
            <a:srgbClr val="FB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00993" y="2100630"/>
            <a:ext cx="847725" cy="872490"/>
          </a:xfrm>
          <a:custGeom>
            <a:avLst/>
            <a:gdLst/>
            <a:ahLst/>
            <a:cxnLst/>
            <a:rect l="l" t="t" r="r" b="b"/>
            <a:pathLst>
              <a:path w="847725" h="872489">
                <a:moveTo>
                  <a:pt x="239166" y="0"/>
                </a:moveTo>
                <a:lnTo>
                  <a:pt x="254101" y="36271"/>
                </a:lnTo>
                <a:lnTo>
                  <a:pt x="206453" y="52409"/>
                </a:lnTo>
                <a:lnTo>
                  <a:pt x="162416" y="75031"/>
                </a:lnTo>
                <a:lnTo>
                  <a:pt x="122522" y="103545"/>
                </a:lnTo>
                <a:lnTo>
                  <a:pt x="87304" y="137359"/>
                </a:lnTo>
                <a:lnTo>
                  <a:pt x="57295" y="175884"/>
                </a:lnTo>
                <a:lnTo>
                  <a:pt x="33027" y="218526"/>
                </a:lnTo>
                <a:lnTo>
                  <a:pt x="15034" y="264696"/>
                </a:lnTo>
                <a:lnTo>
                  <a:pt x="3847" y="313801"/>
                </a:lnTo>
                <a:lnTo>
                  <a:pt x="0" y="365252"/>
                </a:lnTo>
                <a:lnTo>
                  <a:pt x="4087" y="418024"/>
                </a:lnTo>
                <a:lnTo>
                  <a:pt x="15939" y="468240"/>
                </a:lnTo>
                <a:lnTo>
                  <a:pt x="34937" y="515289"/>
                </a:lnTo>
                <a:lnTo>
                  <a:pt x="60463" y="558562"/>
                </a:lnTo>
                <a:lnTo>
                  <a:pt x="91898" y="597450"/>
                </a:lnTo>
                <a:lnTo>
                  <a:pt x="128625" y="631342"/>
                </a:lnTo>
                <a:lnTo>
                  <a:pt x="369011" y="871931"/>
                </a:lnTo>
                <a:lnTo>
                  <a:pt x="416762" y="866981"/>
                </a:lnTo>
                <a:lnTo>
                  <a:pt x="463102" y="857720"/>
                </a:lnTo>
                <a:lnTo>
                  <a:pt x="507824" y="844354"/>
                </a:lnTo>
                <a:lnTo>
                  <a:pt x="550719" y="827092"/>
                </a:lnTo>
                <a:lnTo>
                  <a:pt x="591579" y="806140"/>
                </a:lnTo>
                <a:lnTo>
                  <a:pt x="630197" y="781707"/>
                </a:lnTo>
                <a:lnTo>
                  <a:pt x="666363" y="754000"/>
                </a:lnTo>
                <a:lnTo>
                  <a:pt x="699871" y="723226"/>
                </a:lnTo>
                <a:lnTo>
                  <a:pt x="730512" y="689594"/>
                </a:lnTo>
                <a:lnTo>
                  <a:pt x="758077" y="653311"/>
                </a:lnTo>
                <a:lnTo>
                  <a:pt x="782360" y="614584"/>
                </a:lnTo>
                <a:lnTo>
                  <a:pt x="803151" y="573622"/>
                </a:lnTo>
                <a:lnTo>
                  <a:pt x="820243" y="530631"/>
                </a:lnTo>
                <a:lnTo>
                  <a:pt x="833427" y="485820"/>
                </a:lnTo>
                <a:lnTo>
                  <a:pt x="842496" y="439396"/>
                </a:lnTo>
                <a:lnTo>
                  <a:pt x="847242" y="391566"/>
                </a:lnTo>
                <a:lnTo>
                  <a:pt x="588467" y="132791"/>
                </a:lnTo>
                <a:lnTo>
                  <a:pt x="583183" y="127101"/>
                </a:lnTo>
                <a:lnTo>
                  <a:pt x="534918" y="86171"/>
                </a:lnTo>
                <a:lnTo>
                  <a:pt x="495534" y="62271"/>
                </a:lnTo>
                <a:lnTo>
                  <a:pt x="485714" y="58013"/>
                </a:lnTo>
                <a:lnTo>
                  <a:pt x="357428" y="58013"/>
                </a:lnTo>
                <a:lnTo>
                  <a:pt x="340969" y="41554"/>
                </a:lnTo>
                <a:lnTo>
                  <a:pt x="338937" y="41554"/>
                </a:lnTo>
                <a:lnTo>
                  <a:pt x="338734" y="41351"/>
                </a:lnTo>
                <a:lnTo>
                  <a:pt x="339953" y="40538"/>
                </a:lnTo>
                <a:lnTo>
                  <a:pt x="239166" y="0"/>
                </a:lnTo>
                <a:close/>
              </a:path>
              <a:path w="847725" h="872489">
                <a:moveTo>
                  <a:pt x="359867" y="24993"/>
                </a:moveTo>
                <a:lnTo>
                  <a:pt x="359867" y="55575"/>
                </a:lnTo>
                <a:lnTo>
                  <a:pt x="357428" y="58013"/>
                </a:lnTo>
                <a:lnTo>
                  <a:pt x="485714" y="58013"/>
                </a:lnTo>
                <a:lnTo>
                  <a:pt x="452913" y="43790"/>
                </a:lnTo>
                <a:lnTo>
                  <a:pt x="407531" y="31205"/>
                </a:lnTo>
                <a:lnTo>
                  <a:pt x="359867" y="24993"/>
                </a:lnTo>
                <a:close/>
              </a:path>
              <a:path w="847725" h="872489">
                <a:moveTo>
                  <a:pt x="339953" y="40538"/>
                </a:moveTo>
                <a:lnTo>
                  <a:pt x="338937" y="41554"/>
                </a:lnTo>
                <a:lnTo>
                  <a:pt x="340969" y="41554"/>
                </a:lnTo>
                <a:lnTo>
                  <a:pt x="339953" y="40538"/>
                </a:lnTo>
                <a:close/>
              </a:path>
            </a:pathLst>
          </a:custGeom>
          <a:solidFill>
            <a:srgbClr val="BE8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24703" y="2512021"/>
            <a:ext cx="443230" cy="86360"/>
          </a:xfrm>
          <a:custGeom>
            <a:avLst/>
            <a:gdLst/>
            <a:ahLst/>
            <a:cxnLst/>
            <a:rect l="l" t="t" r="r" b="b"/>
            <a:pathLst>
              <a:path w="443229" h="86360">
                <a:moveTo>
                  <a:pt x="223291" y="0"/>
                </a:moveTo>
                <a:lnTo>
                  <a:pt x="0" y="29413"/>
                </a:lnTo>
                <a:lnTo>
                  <a:pt x="0" y="86055"/>
                </a:lnTo>
                <a:lnTo>
                  <a:pt x="442874" y="86055"/>
                </a:lnTo>
                <a:lnTo>
                  <a:pt x="442874" y="29413"/>
                </a:lnTo>
                <a:lnTo>
                  <a:pt x="223291" y="0"/>
                </a:lnTo>
                <a:close/>
              </a:path>
            </a:pathLst>
          </a:custGeom>
          <a:solidFill>
            <a:srgbClr val="B7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92014" y="2330881"/>
            <a:ext cx="508634" cy="135255"/>
          </a:xfrm>
          <a:custGeom>
            <a:avLst/>
            <a:gdLst/>
            <a:ahLst/>
            <a:cxnLst/>
            <a:rect l="l" t="t" r="r" b="b"/>
            <a:pathLst>
              <a:path w="508635" h="135255">
                <a:moveTo>
                  <a:pt x="408317" y="0"/>
                </a:moveTo>
                <a:lnTo>
                  <a:pt x="99936" y="0"/>
                </a:lnTo>
                <a:lnTo>
                  <a:pt x="61036" y="7855"/>
                </a:lnTo>
                <a:lnTo>
                  <a:pt x="29270" y="29275"/>
                </a:lnTo>
                <a:lnTo>
                  <a:pt x="7853" y="61041"/>
                </a:lnTo>
                <a:lnTo>
                  <a:pt x="0" y="99936"/>
                </a:lnTo>
                <a:lnTo>
                  <a:pt x="0" y="100952"/>
                </a:lnTo>
                <a:lnTo>
                  <a:pt x="254126" y="134696"/>
                </a:lnTo>
                <a:lnTo>
                  <a:pt x="508253" y="100952"/>
                </a:lnTo>
                <a:lnTo>
                  <a:pt x="508253" y="99936"/>
                </a:lnTo>
                <a:lnTo>
                  <a:pt x="500400" y="61041"/>
                </a:lnTo>
                <a:lnTo>
                  <a:pt x="478983" y="29275"/>
                </a:lnTo>
                <a:lnTo>
                  <a:pt x="447217" y="7855"/>
                </a:lnTo>
                <a:lnTo>
                  <a:pt x="408317" y="0"/>
                </a:lnTo>
                <a:close/>
              </a:path>
            </a:pathLst>
          </a:custGeom>
          <a:solidFill>
            <a:srgbClr val="B7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92026" y="2431834"/>
            <a:ext cx="119380" cy="36830"/>
          </a:xfrm>
          <a:custGeom>
            <a:avLst/>
            <a:gdLst/>
            <a:ahLst/>
            <a:cxnLst/>
            <a:rect l="l" t="t" r="r" b="b"/>
            <a:pathLst>
              <a:path w="119379" h="36830">
                <a:moveTo>
                  <a:pt x="119075" y="0"/>
                </a:moveTo>
                <a:lnTo>
                  <a:pt x="0" y="0"/>
                </a:lnTo>
                <a:lnTo>
                  <a:pt x="4165" y="31508"/>
                </a:lnTo>
                <a:lnTo>
                  <a:pt x="10121" y="36728"/>
                </a:lnTo>
                <a:lnTo>
                  <a:pt x="119075" y="36728"/>
                </a:lnTo>
                <a:lnTo>
                  <a:pt x="119075" y="0"/>
                </a:lnTo>
                <a:close/>
              </a:path>
            </a:pathLst>
          </a:custGeom>
          <a:solidFill>
            <a:srgbClr val="DE4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81192" y="2431834"/>
            <a:ext cx="119380" cy="36830"/>
          </a:xfrm>
          <a:custGeom>
            <a:avLst/>
            <a:gdLst/>
            <a:ahLst/>
            <a:cxnLst/>
            <a:rect l="l" t="t" r="r" b="b"/>
            <a:pathLst>
              <a:path w="119379" h="36830">
                <a:moveTo>
                  <a:pt x="119075" y="0"/>
                </a:moveTo>
                <a:lnTo>
                  <a:pt x="0" y="0"/>
                </a:lnTo>
                <a:lnTo>
                  <a:pt x="0" y="36728"/>
                </a:lnTo>
                <a:lnTo>
                  <a:pt x="108953" y="36728"/>
                </a:lnTo>
                <a:lnTo>
                  <a:pt x="114909" y="31508"/>
                </a:lnTo>
                <a:lnTo>
                  <a:pt x="119075" y="0"/>
                </a:lnTo>
                <a:close/>
              </a:path>
            </a:pathLst>
          </a:custGeom>
          <a:solidFill>
            <a:srgbClr val="DE4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24703" y="2361463"/>
            <a:ext cx="443230" cy="180340"/>
          </a:xfrm>
          <a:custGeom>
            <a:avLst/>
            <a:gdLst/>
            <a:ahLst/>
            <a:cxnLst/>
            <a:rect l="l" t="t" r="r" b="b"/>
            <a:pathLst>
              <a:path w="443229" h="180339">
                <a:moveTo>
                  <a:pt x="326174" y="0"/>
                </a:moveTo>
                <a:lnTo>
                  <a:pt x="116713" y="0"/>
                </a:lnTo>
                <a:lnTo>
                  <a:pt x="99152" y="2407"/>
                </a:lnTo>
                <a:lnTo>
                  <a:pt x="83539" y="9221"/>
                </a:lnTo>
                <a:lnTo>
                  <a:pt x="70866" y="19829"/>
                </a:lnTo>
                <a:lnTo>
                  <a:pt x="62128" y="33616"/>
                </a:lnTo>
                <a:lnTo>
                  <a:pt x="0" y="179971"/>
                </a:lnTo>
                <a:lnTo>
                  <a:pt x="442874" y="179971"/>
                </a:lnTo>
                <a:lnTo>
                  <a:pt x="380746" y="33616"/>
                </a:lnTo>
                <a:lnTo>
                  <a:pt x="343727" y="2407"/>
                </a:lnTo>
                <a:lnTo>
                  <a:pt x="326174" y="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50370" y="2598077"/>
            <a:ext cx="37465" cy="17780"/>
          </a:xfrm>
          <a:custGeom>
            <a:avLst/>
            <a:gdLst/>
            <a:ahLst/>
            <a:cxnLst/>
            <a:rect l="l" t="t" r="r" b="b"/>
            <a:pathLst>
              <a:path w="37464" h="17780">
                <a:moveTo>
                  <a:pt x="36918" y="0"/>
                </a:moveTo>
                <a:lnTo>
                  <a:pt x="0" y="0"/>
                </a:lnTo>
                <a:lnTo>
                  <a:pt x="0" y="13703"/>
                </a:lnTo>
                <a:lnTo>
                  <a:pt x="3492" y="17195"/>
                </a:lnTo>
                <a:lnTo>
                  <a:pt x="33439" y="17195"/>
                </a:lnTo>
                <a:lnTo>
                  <a:pt x="36918" y="13703"/>
                </a:lnTo>
                <a:lnTo>
                  <a:pt x="36918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04992" y="2598077"/>
            <a:ext cx="37465" cy="17780"/>
          </a:xfrm>
          <a:custGeom>
            <a:avLst/>
            <a:gdLst/>
            <a:ahLst/>
            <a:cxnLst/>
            <a:rect l="l" t="t" r="r" b="b"/>
            <a:pathLst>
              <a:path w="37464" h="17780">
                <a:moveTo>
                  <a:pt x="36918" y="0"/>
                </a:moveTo>
                <a:lnTo>
                  <a:pt x="0" y="0"/>
                </a:lnTo>
                <a:lnTo>
                  <a:pt x="0" y="13703"/>
                </a:lnTo>
                <a:lnTo>
                  <a:pt x="3492" y="17195"/>
                </a:lnTo>
                <a:lnTo>
                  <a:pt x="33439" y="17195"/>
                </a:lnTo>
                <a:lnTo>
                  <a:pt x="36918" y="13703"/>
                </a:lnTo>
                <a:lnTo>
                  <a:pt x="36918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27256" y="2376042"/>
            <a:ext cx="237794" cy="121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00993" y="2136863"/>
            <a:ext cx="320040" cy="668655"/>
          </a:xfrm>
          <a:custGeom>
            <a:avLst/>
            <a:gdLst/>
            <a:ahLst/>
            <a:cxnLst/>
            <a:rect l="l" t="t" r="r" b="b"/>
            <a:pathLst>
              <a:path w="320039" h="668655">
                <a:moveTo>
                  <a:pt x="254114" y="0"/>
                </a:moveTo>
                <a:lnTo>
                  <a:pt x="206455" y="16158"/>
                </a:lnTo>
                <a:lnTo>
                  <a:pt x="162411" y="38796"/>
                </a:lnTo>
                <a:lnTo>
                  <a:pt x="122514" y="67323"/>
                </a:lnTo>
                <a:lnTo>
                  <a:pt x="87295" y="101147"/>
                </a:lnTo>
                <a:lnTo>
                  <a:pt x="57287" y="139676"/>
                </a:lnTo>
                <a:lnTo>
                  <a:pt x="33022" y="182320"/>
                </a:lnTo>
                <a:lnTo>
                  <a:pt x="15031" y="228486"/>
                </a:lnTo>
                <a:lnTo>
                  <a:pt x="3846" y="277582"/>
                </a:lnTo>
                <a:lnTo>
                  <a:pt x="0" y="329018"/>
                </a:lnTo>
                <a:lnTo>
                  <a:pt x="3436" y="377424"/>
                </a:lnTo>
                <a:lnTo>
                  <a:pt x="13428" y="423742"/>
                </a:lnTo>
                <a:lnTo>
                  <a:pt x="29502" y="467497"/>
                </a:lnTo>
                <a:lnTo>
                  <a:pt x="51181" y="508216"/>
                </a:lnTo>
                <a:lnTo>
                  <a:pt x="77991" y="545422"/>
                </a:lnTo>
                <a:lnTo>
                  <a:pt x="109456" y="578642"/>
                </a:lnTo>
                <a:lnTo>
                  <a:pt x="145102" y="607401"/>
                </a:lnTo>
                <a:lnTo>
                  <a:pt x="184454" y="631223"/>
                </a:lnTo>
                <a:lnTo>
                  <a:pt x="227035" y="649634"/>
                </a:lnTo>
                <a:lnTo>
                  <a:pt x="272372" y="662159"/>
                </a:lnTo>
                <a:lnTo>
                  <a:pt x="319989" y="668324"/>
                </a:lnTo>
                <a:lnTo>
                  <a:pt x="319989" y="637768"/>
                </a:lnTo>
                <a:lnTo>
                  <a:pt x="272670" y="631037"/>
                </a:lnTo>
                <a:lnTo>
                  <a:pt x="227915" y="617425"/>
                </a:lnTo>
                <a:lnTo>
                  <a:pt x="186292" y="597500"/>
                </a:lnTo>
                <a:lnTo>
                  <a:pt x="148371" y="571831"/>
                </a:lnTo>
                <a:lnTo>
                  <a:pt x="114722" y="540986"/>
                </a:lnTo>
                <a:lnTo>
                  <a:pt x="85913" y="505534"/>
                </a:lnTo>
                <a:lnTo>
                  <a:pt x="62515" y="466043"/>
                </a:lnTo>
                <a:lnTo>
                  <a:pt x="45097" y="423081"/>
                </a:lnTo>
                <a:lnTo>
                  <a:pt x="34229" y="377217"/>
                </a:lnTo>
                <a:lnTo>
                  <a:pt x="30480" y="329018"/>
                </a:lnTo>
                <a:lnTo>
                  <a:pt x="33916" y="282631"/>
                </a:lnTo>
                <a:lnTo>
                  <a:pt x="43910" y="238331"/>
                </a:lnTo>
                <a:lnTo>
                  <a:pt x="59992" y="196640"/>
                </a:lnTo>
                <a:lnTo>
                  <a:pt x="81691" y="158081"/>
                </a:lnTo>
                <a:lnTo>
                  <a:pt x="108537" y="123177"/>
                </a:lnTo>
                <a:lnTo>
                  <a:pt x="140057" y="92449"/>
                </a:lnTo>
                <a:lnTo>
                  <a:pt x="175782" y="66422"/>
                </a:lnTo>
                <a:lnTo>
                  <a:pt x="215240" y="45616"/>
                </a:lnTo>
                <a:lnTo>
                  <a:pt x="257962" y="30556"/>
                </a:lnTo>
                <a:lnTo>
                  <a:pt x="260807" y="16255"/>
                </a:lnTo>
                <a:lnTo>
                  <a:pt x="254114" y="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40172" y="2100592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4" h="102869">
                <a:moveTo>
                  <a:pt x="0" y="0"/>
                </a:moveTo>
                <a:lnTo>
                  <a:pt x="21615" y="52527"/>
                </a:lnTo>
                <a:lnTo>
                  <a:pt x="11620" y="102692"/>
                </a:lnTo>
                <a:lnTo>
                  <a:pt x="100749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60885" y="2125649"/>
            <a:ext cx="320040" cy="668655"/>
          </a:xfrm>
          <a:custGeom>
            <a:avLst/>
            <a:gdLst/>
            <a:ahLst/>
            <a:cxnLst/>
            <a:rect l="l" t="t" r="r" b="b"/>
            <a:pathLst>
              <a:path w="320039" h="668655">
                <a:moveTo>
                  <a:pt x="0" y="0"/>
                </a:moveTo>
                <a:lnTo>
                  <a:pt x="0" y="30556"/>
                </a:lnTo>
                <a:lnTo>
                  <a:pt x="47318" y="37287"/>
                </a:lnTo>
                <a:lnTo>
                  <a:pt x="92073" y="50898"/>
                </a:lnTo>
                <a:lnTo>
                  <a:pt x="133696" y="70822"/>
                </a:lnTo>
                <a:lnTo>
                  <a:pt x="171617" y="96489"/>
                </a:lnTo>
                <a:lnTo>
                  <a:pt x="205266" y="127333"/>
                </a:lnTo>
                <a:lnTo>
                  <a:pt x="234075" y="162784"/>
                </a:lnTo>
                <a:lnTo>
                  <a:pt x="257473" y="202275"/>
                </a:lnTo>
                <a:lnTo>
                  <a:pt x="274891" y="245238"/>
                </a:lnTo>
                <a:lnTo>
                  <a:pt x="285759" y="291104"/>
                </a:lnTo>
                <a:lnTo>
                  <a:pt x="289509" y="339305"/>
                </a:lnTo>
                <a:lnTo>
                  <a:pt x="286073" y="385693"/>
                </a:lnTo>
                <a:lnTo>
                  <a:pt x="276078" y="429993"/>
                </a:lnTo>
                <a:lnTo>
                  <a:pt x="259996" y="471684"/>
                </a:lnTo>
                <a:lnTo>
                  <a:pt x="238297" y="510243"/>
                </a:lnTo>
                <a:lnTo>
                  <a:pt x="211452" y="545147"/>
                </a:lnTo>
                <a:lnTo>
                  <a:pt x="179931" y="575874"/>
                </a:lnTo>
                <a:lnTo>
                  <a:pt x="144206" y="601902"/>
                </a:lnTo>
                <a:lnTo>
                  <a:pt x="104748" y="622707"/>
                </a:lnTo>
                <a:lnTo>
                  <a:pt x="62026" y="637768"/>
                </a:lnTo>
                <a:lnTo>
                  <a:pt x="59181" y="652068"/>
                </a:lnTo>
                <a:lnTo>
                  <a:pt x="65874" y="668324"/>
                </a:lnTo>
                <a:lnTo>
                  <a:pt x="113533" y="652166"/>
                </a:lnTo>
                <a:lnTo>
                  <a:pt x="157577" y="629528"/>
                </a:lnTo>
                <a:lnTo>
                  <a:pt x="197474" y="601001"/>
                </a:lnTo>
                <a:lnTo>
                  <a:pt x="232693" y="567177"/>
                </a:lnTo>
                <a:lnTo>
                  <a:pt x="262701" y="528647"/>
                </a:lnTo>
                <a:lnTo>
                  <a:pt x="286966" y="486004"/>
                </a:lnTo>
                <a:lnTo>
                  <a:pt x="304957" y="439838"/>
                </a:lnTo>
                <a:lnTo>
                  <a:pt x="316142" y="390742"/>
                </a:lnTo>
                <a:lnTo>
                  <a:pt x="319989" y="339305"/>
                </a:lnTo>
                <a:lnTo>
                  <a:pt x="316552" y="290900"/>
                </a:lnTo>
                <a:lnTo>
                  <a:pt x="306560" y="244583"/>
                </a:lnTo>
                <a:lnTo>
                  <a:pt x="290486" y="200829"/>
                </a:lnTo>
                <a:lnTo>
                  <a:pt x="268807" y="160111"/>
                </a:lnTo>
                <a:lnTo>
                  <a:pt x="241997" y="122906"/>
                </a:lnTo>
                <a:lnTo>
                  <a:pt x="210532" y="89687"/>
                </a:lnTo>
                <a:lnTo>
                  <a:pt x="174886" y="60929"/>
                </a:lnTo>
                <a:lnTo>
                  <a:pt x="135534" y="37106"/>
                </a:lnTo>
                <a:lnTo>
                  <a:pt x="92953" y="18694"/>
                </a:lnTo>
                <a:lnTo>
                  <a:pt x="47616" y="61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40934" y="2727553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4" h="102869">
                <a:moveTo>
                  <a:pt x="89128" y="0"/>
                </a:moveTo>
                <a:lnTo>
                  <a:pt x="0" y="62103"/>
                </a:lnTo>
                <a:lnTo>
                  <a:pt x="100749" y="102692"/>
                </a:lnTo>
                <a:lnTo>
                  <a:pt x="79133" y="50165"/>
                </a:lnTo>
                <a:lnTo>
                  <a:pt x="89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616287" y="1304506"/>
            <a:ext cx="3451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 </a:t>
            </a:r>
            <a:r>
              <a:rPr sz="2000" b="1" spc="-170" dirty="0">
                <a:solidFill>
                  <a:srgbClr val="007DC4"/>
                </a:solidFill>
                <a:latin typeface="Malgun Gothic"/>
                <a:cs typeface="Malgun Gothic"/>
              </a:rPr>
              <a:t>신고의무자의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555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절차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816901" y="11"/>
            <a:ext cx="3335517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0003" y="11"/>
            <a:ext cx="3545861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315" name="object 315"/>
          <p:cNvSpPr/>
          <p:nvPr/>
        </p:nvSpPr>
        <p:spPr>
          <a:xfrm>
            <a:off x="7084364" y="6007603"/>
            <a:ext cx="1669414" cy="1369695"/>
          </a:xfrm>
          <a:custGeom>
            <a:avLst/>
            <a:gdLst/>
            <a:ahLst/>
            <a:cxnLst/>
            <a:rect l="l" t="t" r="r" b="b"/>
            <a:pathLst>
              <a:path w="1669415" h="1369695">
                <a:moveTo>
                  <a:pt x="972700" y="0"/>
                </a:moveTo>
                <a:lnTo>
                  <a:pt x="923763" y="565"/>
                </a:lnTo>
                <a:lnTo>
                  <a:pt x="876083" y="4631"/>
                </a:lnTo>
                <a:lnTo>
                  <a:pt x="829952" y="12151"/>
                </a:lnTo>
                <a:lnTo>
                  <a:pt x="785662" y="23076"/>
                </a:lnTo>
                <a:lnTo>
                  <a:pt x="743501" y="37360"/>
                </a:lnTo>
                <a:lnTo>
                  <a:pt x="703762" y="54956"/>
                </a:lnTo>
                <a:lnTo>
                  <a:pt x="666734" y="75817"/>
                </a:lnTo>
                <a:lnTo>
                  <a:pt x="632709" y="99894"/>
                </a:lnTo>
                <a:lnTo>
                  <a:pt x="601977" y="127142"/>
                </a:lnTo>
                <a:lnTo>
                  <a:pt x="574829" y="157512"/>
                </a:lnTo>
                <a:lnTo>
                  <a:pt x="551556" y="190958"/>
                </a:lnTo>
                <a:lnTo>
                  <a:pt x="532447" y="227433"/>
                </a:lnTo>
                <a:lnTo>
                  <a:pt x="0" y="1369265"/>
                </a:lnTo>
                <a:lnTo>
                  <a:pt x="1343837" y="1369265"/>
                </a:lnTo>
                <a:lnTo>
                  <a:pt x="1636433" y="741783"/>
                </a:lnTo>
                <a:lnTo>
                  <a:pt x="1651646" y="703267"/>
                </a:lnTo>
                <a:lnTo>
                  <a:pt x="1662038" y="663649"/>
                </a:lnTo>
                <a:lnTo>
                  <a:pt x="1667737" y="623165"/>
                </a:lnTo>
                <a:lnTo>
                  <a:pt x="1668869" y="582052"/>
                </a:lnTo>
                <a:lnTo>
                  <a:pt x="1665563" y="540546"/>
                </a:lnTo>
                <a:lnTo>
                  <a:pt x="1657944" y="498883"/>
                </a:lnTo>
                <a:lnTo>
                  <a:pt x="1646141" y="457300"/>
                </a:lnTo>
                <a:lnTo>
                  <a:pt x="1630280" y="416034"/>
                </a:lnTo>
                <a:lnTo>
                  <a:pt x="1610488" y="375320"/>
                </a:lnTo>
                <a:lnTo>
                  <a:pt x="1586893" y="335395"/>
                </a:lnTo>
                <a:lnTo>
                  <a:pt x="1559622" y="296495"/>
                </a:lnTo>
                <a:lnTo>
                  <a:pt x="1528802" y="258857"/>
                </a:lnTo>
                <a:lnTo>
                  <a:pt x="1494561" y="222716"/>
                </a:lnTo>
                <a:lnTo>
                  <a:pt x="1457024" y="188311"/>
                </a:lnTo>
                <a:lnTo>
                  <a:pt x="1416321" y="155876"/>
                </a:lnTo>
                <a:lnTo>
                  <a:pt x="1372577" y="125648"/>
                </a:lnTo>
                <a:lnTo>
                  <a:pt x="1325920" y="97864"/>
                </a:lnTo>
                <a:lnTo>
                  <a:pt x="1276476" y="72760"/>
                </a:lnTo>
                <a:lnTo>
                  <a:pt x="1226092" y="51331"/>
                </a:lnTo>
                <a:lnTo>
                  <a:pt x="1175223" y="33686"/>
                </a:lnTo>
                <a:lnTo>
                  <a:pt x="1124158" y="19778"/>
                </a:lnTo>
                <a:lnTo>
                  <a:pt x="1073189" y="9559"/>
                </a:lnTo>
                <a:lnTo>
                  <a:pt x="1022606" y="2982"/>
                </a:lnTo>
                <a:lnTo>
                  <a:pt x="972700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046620" y="6604632"/>
            <a:ext cx="1526540" cy="772795"/>
          </a:xfrm>
          <a:custGeom>
            <a:avLst/>
            <a:gdLst/>
            <a:ahLst/>
            <a:cxnLst/>
            <a:rect l="l" t="t" r="r" b="b"/>
            <a:pathLst>
              <a:path w="1526540" h="772795">
                <a:moveTo>
                  <a:pt x="360095" y="0"/>
                </a:moveTo>
                <a:lnTo>
                  <a:pt x="0" y="772236"/>
                </a:lnTo>
                <a:lnTo>
                  <a:pt x="1419339" y="772236"/>
                </a:lnTo>
                <a:lnTo>
                  <a:pt x="1525930" y="543636"/>
                </a:lnTo>
                <a:lnTo>
                  <a:pt x="360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008863" y="6774948"/>
            <a:ext cx="1508760" cy="601980"/>
          </a:xfrm>
          <a:custGeom>
            <a:avLst/>
            <a:gdLst/>
            <a:ahLst/>
            <a:cxnLst/>
            <a:rect l="l" t="t" r="r" b="b"/>
            <a:pathLst>
              <a:path w="1508759" h="601979">
                <a:moveTo>
                  <a:pt x="280682" y="0"/>
                </a:moveTo>
                <a:lnTo>
                  <a:pt x="0" y="601916"/>
                </a:lnTo>
                <a:lnTo>
                  <a:pt x="1494840" y="601916"/>
                </a:lnTo>
                <a:lnTo>
                  <a:pt x="1508531" y="572554"/>
                </a:lnTo>
                <a:lnTo>
                  <a:pt x="280682" y="0"/>
                </a:lnTo>
                <a:close/>
              </a:path>
            </a:pathLst>
          </a:custGeom>
          <a:solidFill>
            <a:srgbClr val="353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265376" y="7373953"/>
            <a:ext cx="36830" cy="3175"/>
          </a:xfrm>
          <a:custGeom>
            <a:avLst/>
            <a:gdLst/>
            <a:ahLst/>
            <a:cxnLst/>
            <a:rect l="l" t="t" r="r" b="b"/>
            <a:pathLst>
              <a:path w="36829" h="3175">
                <a:moveTo>
                  <a:pt x="18000" y="0"/>
                </a:moveTo>
                <a:lnTo>
                  <a:pt x="8861" y="757"/>
                </a:lnTo>
                <a:lnTo>
                  <a:pt x="0" y="2914"/>
                </a:lnTo>
                <a:lnTo>
                  <a:pt x="36449" y="2914"/>
                </a:lnTo>
                <a:lnTo>
                  <a:pt x="27251" y="700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386510" y="4444303"/>
            <a:ext cx="2091055" cy="2282190"/>
          </a:xfrm>
          <a:custGeom>
            <a:avLst/>
            <a:gdLst/>
            <a:ahLst/>
            <a:cxnLst/>
            <a:rect l="l" t="t" r="r" b="b"/>
            <a:pathLst>
              <a:path w="2091054" h="2282190">
                <a:moveTo>
                  <a:pt x="0" y="182877"/>
                </a:moveTo>
                <a:lnTo>
                  <a:pt x="12" y="1490266"/>
                </a:lnTo>
                <a:lnTo>
                  <a:pt x="1457" y="1538489"/>
                </a:lnTo>
                <a:lnTo>
                  <a:pt x="5738" y="1585950"/>
                </a:lnTo>
                <a:lnTo>
                  <a:pt x="12771" y="1632565"/>
                </a:lnTo>
                <a:lnTo>
                  <a:pt x="22473" y="1678250"/>
                </a:lnTo>
                <a:lnTo>
                  <a:pt x="34761" y="1722924"/>
                </a:lnTo>
                <a:lnTo>
                  <a:pt x="49554" y="1766504"/>
                </a:lnTo>
                <a:lnTo>
                  <a:pt x="66767" y="1808906"/>
                </a:lnTo>
                <a:lnTo>
                  <a:pt x="86318" y="1850048"/>
                </a:lnTo>
                <a:lnTo>
                  <a:pt x="108124" y="1889846"/>
                </a:lnTo>
                <a:lnTo>
                  <a:pt x="132103" y="1928218"/>
                </a:lnTo>
                <a:lnTo>
                  <a:pt x="158171" y="1965081"/>
                </a:lnTo>
                <a:lnTo>
                  <a:pt x="186245" y="2000352"/>
                </a:lnTo>
                <a:lnTo>
                  <a:pt x="216242" y="2033949"/>
                </a:lnTo>
                <a:lnTo>
                  <a:pt x="248080" y="2065787"/>
                </a:lnTo>
                <a:lnTo>
                  <a:pt x="281677" y="2095785"/>
                </a:lnTo>
                <a:lnTo>
                  <a:pt x="316947" y="2123860"/>
                </a:lnTo>
                <a:lnTo>
                  <a:pt x="353810" y="2149928"/>
                </a:lnTo>
                <a:lnTo>
                  <a:pt x="392183" y="2173907"/>
                </a:lnTo>
                <a:lnTo>
                  <a:pt x="431981" y="2195713"/>
                </a:lnTo>
                <a:lnTo>
                  <a:pt x="473123" y="2215265"/>
                </a:lnTo>
                <a:lnTo>
                  <a:pt x="515525" y="2232479"/>
                </a:lnTo>
                <a:lnTo>
                  <a:pt x="559105" y="2247272"/>
                </a:lnTo>
                <a:lnTo>
                  <a:pt x="603780" y="2259561"/>
                </a:lnTo>
                <a:lnTo>
                  <a:pt x="649466" y="2269263"/>
                </a:lnTo>
                <a:lnTo>
                  <a:pt x="696082" y="2276296"/>
                </a:lnTo>
                <a:lnTo>
                  <a:pt x="743543" y="2280577"/>
                </a:lnTo>
                <a:lnTo>
                  <a:pt x="791768" y="2282022"/>
                </a:lnTo>
                <a:lnTo>
                  <a:pt x="839992" y="2280577"/>
                </a:lnTo>
                <a:lnTo>
                  <a:pt x="887452" y="2276296"/>
                </a:lnTo>
                <a:lnTo>
                  <a:pt x="934067" y="2269263"/>
                </a:lnTo>
                <a:lnTo>
                  <a:pt x="979753" y="2259561"/>
                </a:lnTo>
                <a:lnTo>
                  <a:pt x="1024427" y="2247272"/>
                </a:lnTo>
                <a:lnTo>
                  <a:pt x="1068006" y="2232479"/>
                </a:lnTo>
                <a:lnTo>
                  <a:pt x="1110408" y="2215265"/>
                </a:lnTo>
                <a:lnTo>
                  <a:pt x="1151550" y="2195713"/>
                </a:lnTo>
                <a:lnTo>
                  <a:pt x="1191348" y="2173907"/>
                </a:lnTo>
                <a:lnTo>
                  <a:pt x="1229721" y="2149928"/>
                </a:lnTo>
                <a:lnTo>
                  <a:pt x="1266584" y="2123860"/>
                </a:lnTo>
                <a:lnTo>
                  <a:pt x="1301855" y="2095785"/>
                </a:lnTo>
                <a:lnTo>
                  <a:pt x="1335451" y="2065787"/>
                </a:lnTo>
                <a:lnTo>
                  <a:pt x="1367290" y="2033949"/>
                </a:lnTo>
                <a:lnTo>
                  <a:pt x="1397288" y="2000352"/>
                </a:lnTo>
                <a:lnTo>
                  <a:pt x="1425362" y="1965081"/>
                </a:lnTo>
                <a:lnTo>
                  <a:pt x="1451430" y="1928218"/>
                </a:lnTo>
                <a:lnTo>
                  <a:pt x="1475409" y="1889846"/>
                </a:lnTo>
                <a:lnTo>
                  <a:pt x="1497216" y="1850048"/>
                </a:lnTo>
                <a:lnTo>
                  <a:pt x="1516768" y="1808906"/>
                </a:lnTo>
                <a:lnTo>
                  <a:pt x="1533981" y="1766504"/>
                </a:lnTo>
                <a:lnTo>
                  <a:pt x="1548774" y="1722924"/>
                </a:lnTo>
                <a:lnTo>
                  <a:pt x="1561063" y="1678250"/>
                </a:lnTo>
                <a:lnTo>
                  <a:pt x="1570766" y="1632565"/>
                </a:lnTo>
                <a:lnTo>
                  <a:pt x="1577799" y="1585950"/>
                </a:lnTo>
                <a:lnTo>
                  <a:pt x="1582079" y="1538489"/>
                </a:lnTo>
                <a:lnTo>
                  <a:pt x="1583524" y="1490266"/>
                </a:lnTo>
                <a:lnTo>
                  <a:pt x="1583512" y="1001621"/>
                </a:lnTo>
                <a:lnTo>
                  <a:pt x="293243" y="1001621"/>
                </a:lnTo>
                <a:lnTo>
                  <a:pt x="293243" y="476120"/>
                </a:lnTo>
                <a:lnTo>
                  <a:pt x="289404" y="428561"/>
                </a:lnTo>
                <a:lnTo>
                  <a:pt x="278291" y="383443"/>
                </a:lnTo>
                <a:lnTo>
                  <a:pt x="260508" y="341371"/>
                </a:lnTo>
                <a:lnTo>
                  <a:pt x="236659" y="302947"/>
                </a:lnTo>
                <a:lnTo>
                  <a:pt x="207348" y="268777"/>
                </a:lnTo>
                <a:lnTo>
                  <a:pt x="173178" y="239464"/>
                </a:lnTo>
                <a:lnTo>
                  <a:pt x="134755" y="215614"/>
                </a:lnTo>
                <a:lnTo>
                  <a:pt x="92681" y="197829"/>
                </a:lnTo>
                <a:lnTo>
                  <a:pt x="47561" y="186716"/>
                </a:lnTo>
                <a:lnTo>
                  <a:pt x="0" y="182877"/>
                </a:lnTo>
                <a:close/>
              </a:path>
              <a:path w="2091054" h="2282190">
                <a:moveTo>
                  <a:pt x="1968440" y="0"/>
                </a:moveTo>
                <a:lnTo>
                  <a:pt x="1923486" y="0"/>
                </a:lnTo>
                <a:lnTo>
                  <a:pt x="1880274" y="13685"/>
                </a:lnTo>
                <a:lnTo>
                  <a:pt x="1842287" y="41056"/>
                </a:lnTo>
                <a:lnTo>
                  <a:pt x="881722" y="1001621"/>
                </a:lnTo>
                <a:lnTo>
                  <a:pt x="1296428" y="1001621"/>
                </a:lnTo>
                <a:lnTo>
                  <a:pt x="2049640" y="248409"/>
                </a:lnTo>
                <a:lnTo>
                  <a:pt x="2076986" y="210441"/>
                </a:lnTo>
                <a:lnTo>
                  <a:pt x="2090669" y="167231"/>
                </a:lnTo>
                <a:lnTo>
                  <a:pt x="2090678" y="122270"/>
                </a:lnTo>
                <a:lnTo>
                  <a:pt x="2077005" y="79048"/>
                </a:lnTo>
                <a:lnTo>
                  <a:pt x="2049640" y="41056"/>
                </a:lnTo>
                <a:lnTo>
                  <a:pt x="2011652" y="13685"/>
                </a:lnTo>
                <a:lnTo>
                  <a:pt x="1968440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386523" y="4656505"/>
            <a:ext cx="102641" cy="2052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650936" y="3762082"/>
            <a:ext cx="1494790" cy="3100070"/>
          </a:xfrm>
          <a:custGeom>
            <a:avLst/>
            <a:gdLst/>
            <a:ahLst/>
            <a:cxnLst/>
            <a:rect l="l" t="t" r="r" b="b"/>
            <a:pathLst>
              <a:path w="1494790" h="3100070">
                <a:moveTo>
                  <a:pt x="1265605" y="0"/>
                </a:moveTo>
                <a:lnTo>
                  <a:pt x="228041" y="177"/>
                </a:lnTo>
                <a:lnTo>
                  <a:pt x="182132" y="4832"/>
                </a:lnTo>
                <a:lnTo>
                  <a:pt x="139347" y="18152"/>
                </a:lnTo>
                <a:lnTo>
                  <a:pt x="100611" y="39214"/>
                </a:lnTo>
                <a:lnTo>
                  <a:pt x="66848" y="67092"/>
                </a:lnTo>
                <a:lnTo>
                  <a:pt x="38980" y="100863"/>
                </a:lnTo>
                <a:lnTo>
                  <a:pt x="17934" y="139604"/>
                </a:lnTo>
                <a:lnTo>
                  <a:pt x="4632" y="182389"/>
                </a:lnTo>
                <a:lnTo>
                  <a:pt x="0" y="228295"/>
                </a:lnTo>
                <a:lnTo>
                  <a:pt x="469" y="2871774"/>
                </a:lnTo>
                <a:lnTo>
                  <a:pt x="5121" y="2917682"/>
                </a:lnTo>
                <a:lnTo>
                  <a:pt x="18439" y="2960464"/>
                </a:lnTo>
                <a:lnTo>
                  <a:pt x="39500" y="2999196"/>
                </a:lnTo>
                <a:lnTo>
                  <a:pt x="67379" y="3032956"/>
                </a:lnTo>
                <a:lnTo>
                  <a:pt x="101152" y="3060820"/>
                </a:lnTo>
                <a:lnTo>
                  <a:pt x="139894" y="3081865"/>
                </a:lnTo>
                <a:lnTo>
                  <a:pt x="182680" y="3095167"/>
                </a:lnTo>
                <a:lnTo>
                  <a:pt x="228587" y="3099803"/>
                </a:lnTo>
                <a:lnTo>
                  <a:pt x="1266164" y="3099612"/>
                </a:lnTo>
                <a:lnTo>
                  <a:pt x="1312069" y="3094966"/>
                </a:lnTo>
                <a:lnTo>
                  <a:pt x="1354850" y="3081652"/>
                </a:lnTo>
                <a:lnTo>
                  <a:pt x="1393585" y="3060594"/>
                </a:lnTo>
                <a:lnTo>
                  <a:pt x="1427348" y="3032718"/>
                </a:lnTo>
                <a:lnTo>
                  <a:pt x="1455215" y="2998947"/>
                </a:lnTo>
                <a:lnTo>
                  <a:pt x="1476264" y="2960206"/>
                </a:lnTo>
                <a:lnTo>
                  <a:pt x="1489568" y="2917418"/>
                </a:lnTo>
                <a:lnTo>
                  <a:pt x="1494205" y="2871508"/>
                </a:lnTo>
                <a:lnTo>
                  <a:pt x="1493735" y="228041"/>
                </a:lnTo>
                <a:lnTo>
                  <a:pt x="1489084" y="182132"/>
                </a:lnTo>
                <a:lnTo>
                  <a:pt x="1475765" y="139347"/>
                </a:lnTo>
                <a:lnTo>
                  <a:pt x="1454704" y="100611"/>
                </a:lnTo>
                <a:lnTo>
                  <a:pt x="1426824" y="66848"/>
                </a:lnTo>
                <a:lnTo>
                  <a:pt x="1393050" y="38980"/>
                </a:lnTo>
                <a:lnTo>
                  <a:pt x="1354305" y="17934"/>
                </a:lnTo>
                <a:lnTo>
                  <a:pt x="1311516" y="4632"/>
                </a:lnTo>
                <a:lnTo>
                  <a:pt x="126560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673809" y="3783979"/>
            <a:ext cx="1449705" cy="3056255"/>
          </a:xfrm>
          <a:custGeom>
            <a:avLst/>
            <a:gdLst/>
            <a:ahLst/>
            <a:cxnLst/>
            <a:rect l="l" t="t" r="r" b="b"/>
            <a:pathLst>
              <a:path w="1449704" h="3056254">
                <a:moveTo>
                  <a:pt x="1245260" y="0"/>
                </a:moveTo>
                <a:lnTo>
                  <a:pt x="203606" y="190"/>
                </a:lnTo>
                <a:lnTo>
                  <a:pt x="156969" y="5588"/>
                </a:lnTo>
                <a:lnTo>
                  <a:pt x="114131" y="20938"/>
                </a:lnTo>
                <a:lnTo>
                  <a:pt x="76322" y="45011"/>
                </a:lnTo>
                <a:lnTo>
                  <a:pt x="44773" y="76573"/>
                </a:lnTo>
                <a:lnTo>
                  <a:pt x="20716" y="114394"/>
                </a:lnTo>
                <a:lnTo>
                  <a:pt x="5381" y="157242"/>
                </a:lnTo>
                <a:lnTo>
                  <a:pt x="0" y="203885"/>
                </a:lnTo>
                <a:lnTo>
                  <a:pt x="469" y="2852394"/>
                </a:lnTo>
                <a:lnTo>
                  <a:pt x="5867" y="2899027"/>
                </a:lnTo>
                <a:lnTo>
                  <a:pt x="21218" y="2941863"/>
                </a:lnTo>
                <a:lnTo>
                  <a:pt x="45290" y="2979672"/>
                </a:lnTo>
                <a:lnTo>
                  <a:pt x="76852" y="3011221"/>
                </a:lnTo>
                <a:lnTo>
                  <a:pt x="114673" y="3035277"/>
                </a:lnTo>
                <a:lnTo>
                  <a:pt x="157521" y="3050610"/>
                </a:lnTo>
                <a:lnTo>
                  <a:pt x="204165" y="3055988"/>
                </a:lnTo>
                <a:lnTo>
                  <a:pt x="1245806" y="3055810"/>
                </a:lnTo>
                <a:lnTo>
                  <a:pt x="1292444" y="3050416"/>
                </a:lnTo>
                <a:lnTo>
                  <a:pt x="1335284" y="3035065"/>
                </a:lnTo>
                <a:lnTo>
                  <a:pt x="1373095" y="3010992"/>
                </a:lnTo>
                <a:lnTo>
                  <a:pt x="1404646" y="2979428"/>
                </a:lnTo>
                <a:lnTo>
                  <a:pt x="1428706" y="2941608"/>
                </a:lnTo>
                <a:lnTo>
                  <a:pt x="1444043" y="2898763"/>
                </a:lnTo>
                <a:lnTo>
                  <a:pt x="1449425" y="2852127"/>
                </a:lnTo>
                <a:lnTo>
                  <a:pt x="1448955" y="203631"/>
                </a:lnTo>
                <a:lnTo>
                  <a:pt x="1443557" y="156989"/>
                </a:lnTo>
                <a:lnTo>
                  <a:pt x="1428205" y="114145"/>
                </a:lnTo>
                <a:lnTo>
                  <a:pt x="1404131" y="76332"/>
                </a:lnTo>
                <a:lnTo>
                  <a:pt x="1372567" y="44779"/>
                </a:lnTo>
                <a:lnTo>
                  <a:pt x="1334746" y="20719"/>
                </a:lnTo>
                <a:lnTo>
                  <a:pt x="1291900" y="5382"/>
                </a:lnTo>
                <a:lnTo>
                  <a:pt x="12452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372399" y="382868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08" y="0"/>
                </a:moveTo>
                <a:lnTo>
                  <a:pt x="7493" y="12"/>
                </a:lnTo>
                <a:lnTo>
                  <a:pt x="12" y="7492"/>
                </a:lnTo>
                <a:lnTo>
                  <a:pt x="0" y="25907"/>
                </a:lnTo>
                <a:lnTo>
                  <a:pt x="7493" y="33413"/>
                </a:lnTo>
                <a:lnTo>
                  <a:pt x="25920" y="33413"/>
                </a:lnTo>
                <a:lnTo>
                  <a:pt x="32312" y="27000"/>
                </a:lnTo>
                <a:lnTo>
                  <a:pt x="11023" y="27000"/>
                </a:lnTo>
                <a:lnTo>
                  <a:pt x="6413" y="22390"/>
                </a:lnTo>
                <a:lnTo>
                  <a:pt x="6413" y="11036"/>
                </a:lnTo>
                <a:lnTo>
                  <a:pt x="11023" y="6426"/>
                </a:lnTo>
                <a:lnTo>
                  <a:pt x="32321" y="6413"/>
                </a:lnTo>
                <a:lnTo>
                  <a:pt x="25908" y="0"/>
                </a:lnTo>
                <a:close/>
              </a:path>
              <a:path w="33654" h="33654">
                <a:moveTo>
                  <a:pt x="32321" y="6413"/>
                </a:moveTo>
                <a:lnTo>
                  <a:pt x="22377" y="6413"/>
                </a:lnTo>
                <a:lnTo>
                  <a:pt x="26987" y="11036"/>
                </a:lnTo>
                <a:lnTo>
                  <a:pt x="26974" y="22390"/>
                </a:lnTo>
                <a:lnTo>
                  <a:pt x="22377" y="27000"/>
                </a:lnTo>
                <a:lnTo>
                  <a:pt x="32312" y="27000"/>
                </a:lnTo>
                <a:lnTo>
                  <a:pt x="33401" y="25907"/>
                </a:lnTo>
                <a:lnTo>
                  <a:pt x="33401" y="7492"/>
                </a:lnTo>
                <a:lnTo>
                  <a:pt x="32321" y="6413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264411" y="3943299"/>
            <a:ext cx="249554" cy="35560"/>
          </a:xfrm>
          <a:custGeom>
            <a:avLst/>
            <a:gdLst/>
            <a:ahLst/>
            <a:cxnLst/>
            <a:rect l="l" t="t" r="r" b="b"/>
            <a:pathLst>
              <a:path w="249554" h="35560">
                <a:moveTo>
                  <a:pt x="241503" y="0"/>
                </a:moveTo>
                <a:lnTo>
                  <a:pt x="7912" y="38"/>
                </a:lnTo>
                <a:lnTo>
                  <a:pt x="50" y="7912"/>
                </a:lnTo>
                <a:lnTo>
                  <a:pt x="0" y="27406"/>
                </a:lnTo>
                <a:lnTo>
                  <a:pt x="7912" y="35318"/>
                </a:lnTo>
                <a:lnTo>
                  <a:pt x="241515" y="35280"/>
                </a:lnTo>
                <a:lnTo>
                  <a:pt x="247881" y="28905"/>
                </a:lnTo>
                <a:lnTo>
                  <a:pt x="11455" y="28905"/>
                </a:lnTo>
                <a:lnTo>
                  <a:pt x="6413" y="23863"/>
                </a:lnTo>
                <a:lnTo>
                  <a:pt x="6464" y="11442"/>
                </a:lnTo>
                <a:lnTo>
                  <a:pt x="11442" y="6451"/>
                </a:lnTo>
                <a:lnTo>
                  <a:pt x="247926" y="6413"/>
                </a:lnTo>
                <a:lnTo>
                  <a:pt x="241503" y="0"/>
                </a:lnTo>
                <a:close/>
              </a:path>
              <a:path w="249554" h="35560">
                <a:moveTo>
                  <a:pt x="247926" y="6413"/>
                </a:moveTo>
                <a:lnTo>
                  <a:pt x="237972" y="6413"/>
                </a:lnTo>
                <a:lnTo>
                  <a:pt x="243014" y="11442"/>
                </a:lnTo>
                <a:lnTo>
                  <a:pt x="242976" y="23863"/>
                </a:lnTo>
                <a:lnTo>
                  <a:pt x="237985" y="28867"/>
                </a:lnTo>
                <a:lnTo>
                  <a:pt x="11455" y="28905"/>
                </a:lnTo>
                <a:lnTo>
                  <a:pt x="247881" y="28905"/>
                </a:lnTo>
                <a:lnTo>
                  <a:pt x="249377" y="27406"/>
                </a:lnTo>
                <a:lnTo>
                  <a:pt x="249427" y="7912"/>
                </a:lnTo>
                <a:lnTo>
                  <a:pt x="247926" y="6413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170074" y="3927297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060" y="0"/>
                </a:moveTo>
                <a:lnTo>
                  <a:pt x="18364" y="2368"/>
                </a:lnTo>
                <a:lnTo>
                  <a:pt x="8805" y="8823"/>
                </a:lnTo>
                <a:lnTo>
                  <a:pt x="2359" y="18388"/>
                </a:lnTo>
                <a:lnTo>
                  <a:pt x="0" y="30086"/>
                </a:lnTo>
                <a:lnTo>
                  <a:pt x="2366" y="41782"/>
                </a:lnTo>
                <a:lnTo>
                  <a:pt x="8816" y="51341"/>
                </a:lnTo>
                <a:lnTo>
                  <a:pt x="18377" y="57787"/>
                </a:lnTo>
                <a:lnTo>
                  <a:pt x="30073" y="60147"/>
                </a:lnTo>
                <a:lnTo>
                  <a:pt x="41771" y="57778"/>
                </a:lnTo>
                <a:lnTo>
                  <a:pt x="47747" y="53746"/>
                </a:lnTo>
                <a:lnTo>
                  <a:pt x="30073" y="53746"/>
                </a:lnTo>
                <a:lnTo>
                  <a:pt x="20864" y="51881"/>
                </a:lnTo>
                <a:lnTo>
                  <a:pt x="13338" y="46801"/>
                </a:lnTo>
                <a:lnTo>
                  <a:pt x="8262" y="39274"/>
                </a:lnTo>
                <a:lnTo>
                  <a:pt x="6400" y="30073"/>
                </a:lnTo>
                <a:lnTo>
                  <a:pt x="8263" y="20872"/>
                </a:lnTo>
                <a:lnTo>
                  <a:pt x="13339" y="13346"/>
                </a:lnTo>
                <a:lnTo>
                  <a:pt x="20861" y="8265"/>
                </a:lnTo>
                <a:lnTo>
                  <a:pt x="30060" y="6400"/>
                </a:lnTo>
                <a:lnTo>
                  <a:pt x="47748" y="6400"/>
                </a:lnTo>
                <a:lnTo>
                  <a:pt x="41759" y="2361"/>
                </a:lnTo>
                <a:lnTo>
                  <a:pt x="30060" y="0"/>
                </a:lnTo>
                <a:close/>
              </a:path>
              <a:path w="60325" h="60325">
                <a:moveTo>
                  <a:pt x="47748" y="6400"/>
                </a:moveTo>
                <a:lnTo>
                  <a:pt x="30060" y="6400"/>
                </a:lnTo>
                <a:lnTo>
                  <a:pt x="39267" y="8270"/>
                </a:lnTo>
                <a:lnTo>
                  <a:pt x="46793" y="13350"/>
                </a:lnTo>
                <a:lnTo>
                  <a:pt x="51870" y="20874"/>
                </a:lnTo>
                <a:lnTo>
                  <a:pt x="53731" y="30086"/>
                </a:lnTo>
                <a:lnTo>
                  <a:pt x="51867" y="39280"/>
                </a:lnTo>
                <a:lnTo>
                  <a:pt x="46787" y="46805"/>
                </a:lnTo>
                <a:lnTo>
                  <a:pt x="39264" y="51883"/>
                </a:lnTo>
                <a:lnTo>
                  <a:pt x="30073" y="53746"/>
                </a:lnTo>
                <a:lnTo>
                  <a:pt x="47747" y="53746"/>
                </a:lnTo>
                <a:lnTo>
                  <a:pt x="51334" y="51325"/>
                </a:lnTo>
                <a:lnTo>
                  <a:pt x="57785" y="41764"/>
                </a:lnTo>
                <a:lnTo>
                  <a:pt x="60147" y="30073"/>
                </a:lnTo>
                <a:lnTo>
                  <a:pt x="57778" y="18375"/>
                </a:lnTo>
                <a:lnTo>
                  <a:pt x="51323" y="8812"/>
                </a:lnTo>
                <a:lnTo>
                  <a:pt x="47748" y="640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186318" y="394356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437" y="0"/>
                </a:moveTo>
                <a:lnTo>
                  <a:pt x="6197" y="0"/>
                </a:lnTo>
                <a:lnTo>
                  <a:pt x="0" y="6184"/>
                </a:lnTo>
                <a:lnTo>
                  <a:pt x="0" y="21424"/>
                </a:lnTo>
                <a:lnTo>
                  <a:pt x="6197" y="27622"/>
                </a:lnTo>
                <a:lnTo>
                  <a:pt x="21437" y="27622"/>
                </a:lnTo>
                <a:lnTo>
                  <a:pt x="27635" y="21424"/>
                </a:lnTo>
                <a:lnTo>
                  <a:pt x="27635" y="21221"/>
                </a:lnTo>
                <a:lnTo>
                  <a:pt x="9728" y="21209"/>
                </a:lnTo>
                <a:lnTo>
                  <a:pt x="6413" y="17894"/>
                </a:lnTo>
                <a:lnTo>
                  <a:pt x="6413" y="9728"/>
                </a:lnTo>
                <a:lnTo>
                  <a:pt x="9728" y="6426"/>
                </a:lnTo>
                <a:lnTo>
                  <a:pt x="27622" y="6400"/>
                </a:lnTo>
                <a:lnTo>
                  <a:pt x="27609" y="6184"/>
                </a:lnTo>
                <a:lnTo>
                  <a:pt x="21437" y="0"/>
                </a:lnTo>
                <a:close/>
              </a:path>
              <a:path w="27940" h="27939">
                <a:moveTo>
                  <a:pt x="27622" y="6400"/>
                </a:moveTo>
                <a:lnTo>
                  <a:pt x="13817" y="6400"/>
                </a:lnTo>
                <a:lnTo>
                  <a:pt x="17906" y="6426"/>
                </a:lnTo>
                <a:lnTo>
                  <a:pt x="21208" y="9728"/>
                </a:lnTo>
                <a:lnTo>
                  <a:pt x="21221" y="17894"/>
                </a:lnTo>
                <a:lnTo>
                  <a:pt x="17894" y="21209"/>
                </a:lnTo>
                <a:lnTo>
                  <a:pt x="9740" y="21221"/>
                </a:lnTo>
                <a:lnTo>
                  <a:pt x="27635" y="21221"/>
                </a:lnTo>
                <a:lnTo>
                  <a:pt x="27622" y="6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271294" y="6526793"/>
            <a:ext cx="253542" cy="2535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650936" y="3762070"/>
            <a:ext cx="1494790" cy="3100070"/>
          </a:xfrm>
          <a:custGeom>
            <a:avLst/>
            <a:gdLst/>
            <a:ahLst/>
            <a:cxnLst/>
            <a:rect l="l" t="t" r="r" b="b"/>
            <a:pathLst>
              <a:path w="1494790" h="3100070">
                <a:moveTo>
                  <a:pt x="1265605" y="0"/>
                </a:moveTo>
                <a:lnTo>
                  <a:pt x="228041" y="190"/>
                </a:lnTo>
                <a:lnTo>
                  <a:pt x="182132" y="4841"/>
                </a:lnTo>
                <a:lnTo>
                  <a:pt x="139347" y="18160"/>
                </a:lnTo>
                <a:lnTo>
                  <a:pt x="100611" y="39221"/>
                </a:lnTo>
                <a:lnTo>
                  <a:pt x="66848" y="67100"/>
                </a:lnTo>
                <a:lnTo>
                  <a:pt x="38980" y="100873"/>
                </a:lnTo>
                <a:lnTo>
                  <a:pt x="17934" y="139615"/>
                </a:lnTo>
                <a:lnTo>
                  <a:pt x="4632" y="182401"/>
                </a:lnTo>
                <a:lnTo>
                  <a:pt x="0" y="228307"/>
                </a:lnTo>
                <a:lnTo>
                  <a:pt x="482" y="2871774"/>
                </a:lnTo>
                <a:lnTo>
                  <a:pt x="5129" y="2917683"/>
                </a:lnTo>
                <a:lnTo>
                  <a:pt x="18444" y="2960466"/>
                </a:lnTo>
                <a:lnTo>
                  <a:pt x="39503" y="2999200"/>
                </a:lnTo>
                <a:lnTo>
                  <a:pt x="67381" y="3032963"/>
                </a:lnTo>
                <a:lnTo>
                  <a:pt x="101153" y="3060829"/>
                </a:lnTo>
                <a:lnTo>
                  <a:pt x="139894" y="3081876"/>
                </a:lnTo>
                <a:lnTo>
                  <a:pt x="182680" y="3095179"/>
                </a:lnTo>
                <a:lnTo>
                  <a:pt x="228587" y="3099816"/>
                </a:lnTo>
                <a:lnTo>
                  <a:pt x="1266164" y="3099625"/>
                </a:lnTo>
                <a:lnTo>
                  <a:pt x="1312069" y="3094978"/>
                </a:lnTo>
                <a:lnTo>
                  <a:pt x="1317173" y="3093389"/>
                </a:lnTo>
                <a:lnTo>
                  <a:pt x="228587" y="3093389"/>
                </a:lnTo>
                <a:lnTo>
                  <a:pt x="183970" y="3088891"/>
                </a:lnTo>
                <a:lnTo>
                  <a:pt x="142386" y="3075966"/>
                </a:lnTo>
                <a:lnTo>
                  <a:pt x="104733" y="3055513"/>
                </a:lnTo>
                <a:lnTo>
                  <a:pt x="71910" y="3028430"/>
                </a:lnTo>
                <a:lnTo>
                  <a:pt x="44815" y="2995617"/>
                </a:lnTo>
                <a:lnTo>
                  <a:pt x="24347" y="2957971"/>
                </a:lnTo>
                <a:lnTo>
                  <a:pt x="11403" y="2916390"/>
                </a:lnTo>
                <a:lnTo>
                  <a:pt x="6883" y="2871774"/>
                </a:lnTo>
                <a:lnTo>
                  <a:pt x="6413" y="228307"/>
                </a:lnTo>
                <a:lnTo>
                  <a:pt x="10916" y="183690"/>
                </a:lnTo>
                <a:lnTo>
                  <a:pt x="23844" y="142106"/>
                </a:lnTo>
                <a:lnTo>
                  <a:pt x="44299" y="104454"/>
                </a:lnTo>
                <a:lnTo>
                  <a:pt x="71383" y="71631"/>
                </a:lnTo>
                <a:lnTo>
                  <a:pt x="104198" y="44536"/>
                </a:lnTo>
                <a:lnTo>
                  <a:pt x="141844" y="24068"/>
                </a:lnTo>
                <a:lnTo>
                  <a:pt x="183425" y="11124"/>
                </a:lnTo>
                <a:lnTo>
                  <a:pt x="228041" y="6604"/>
                </a:lnTo>
                <a:lnTo>
                  <a:pt x="1317270" y="6426"/>
                </a:lnTo>
                <a:lnTo>
                  <a:pt x="1311516" y="4637"/>
                </a:lnTo>
                <a:lnTo>
                  <a:pt x="1265605" y="0"/>
                </a:lnTo>
                <a:close/>
              </a:path>
              <a:path w="1494790" h="3100070">
                <a:moveTo>
                  <a:pt x="1317270" y="6426"/>
                </a:moveTo>
                <a:lnTo>
                  <a:pt x="1265618" y="6426"/>
                </a:lnTo>
                <a:lnTo>
                  <a:pt x="1310235" y="10927"/>
                </a:lnTo>
                <a:lnTo>
                  <a:pt x="1351819" y="23853"/>
                </a:lnTo>
                <a:lnTo>
                  <a:pt x="1389471" y="44304"/>
                </a:lnTo>
                <a:lnTo>
                  <a:pt x="1422293" y="71385"/>
                </a:lnTo>
                <a:lnTo>
                  <a:pt x="1449386" y="104196"/>
                </a:lnTo>
                <a:lnTo>
                  <a:pt x="1469852" y="141841"/>
                </a:lnTo>
                <a:lnTo>
                  <a:pt x="1482793" y="183422"/>
                </a:lnTo>
                <a:lnTo>
                  <a:pt x="1487309" y="228041"/>
                </a:lnTo>
                <a:lnTo>
                  <a:pt x="1487792" y="2871508"/>
                </a:lnTo>
                <a:lnTo>
                  <a:pt x="1483289" y="2916125"/>
                </a:lnTo>
                <a:lnTo>
                  <a:pt x="1470361" y="2957711"/>
                </a:lnTo>
                <a:lnTo>
                  <a:pt x="1449906" y="2995365"/>
                </a:lnTo>
                <a:lnTo>
                  <a:pt x="1422822" y="3028189"/>
                </a:lnTo>
                <a:lnTo>
                  <a:pt x="1390007" y="3055285"/>
                </a:lnTo>
                <a:lnTo>
                  <a:pt x="1352361" y="3075753"/>
                </a:lnTo>
                <a:lnTo>
                  <a:pt x="1310780" y="3088695"/>
                </a:lnTo>
                <a:lnTo>
                  <a:pt x="1266164" y="3093212"/>
                </a:lnTo>
                <a:lnTo>
                  <a:pt x="228587" y="3093389"/>
                </a:lnTo>
                <a:lnTo>
                  <a:pt x="1317173" y="3093389"/>
                </a:lnTo>
                <a:lnTo>
                  <a:pt x="1354850" y="3081662"/>
                </a:lnTo>
                <a:lnTo>
                  <a:pt x="1393585" y="3060603"/>
                </a:lnTo>
                <a:lnTo>
                  <a:pt x="1427348" y="3032725"/>
                </a:lnTo>
                <a:lnTo>
                  <a:pt x="1455215" y="2998951"/>
                </a:lnTo>
                <a:lnTo>
                  <a:pt x="1476264" y="2960208"/>
                </a:lnTo>
                <a:lnTo>
                  <a:pt x="1489568" y="2917418"/>
                </a:lnTo>
                <a:lnTo>
                  <a:pt x="1494205" y="2871508"/>
                </a:lnTo>
                <a:lnTo>
                  <a:pt x="1493723" y="228041"/>
                </a:lnTo>
                <a:lnTo>
                  <a:pt x="1489076" y="182136"/>
                </a:lnTo>
                <a:lnTo>
                  <a:pt x="1475760" y="139354"/>
                </a:lnTo>
                <a:lnTo>
                  <a:pt x="1454701" y="100620"/>
                </a:lnTo>
                <a:lnTo>
                  <a:pt x="1426822" y="66857"/>
                </a:lnTo>
                <a:lnTo>
                  <a:pt x="1393049" y="38989"/>
                </a:lnTo>
                <a:lnTo>
                  <a:pt x="1354305" y="17941"/>
                </a:lnTo>
                <a:lnTo>
                  <a:pt x="1317270" y="6426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673809" y="3783979"/>
            <a:ext cx="1449705" cy="3056255"/>
          </a:xfrm>
          <a:custGeom>
            <a:avLst/>
            <a:gdLst/>
            <a:ahLst/>
            <a:cxnLst/>
            <a:rect l="l" t="t" r="r" b="b"/>
            <a:pathLst>
              <a:path w="1449704" h="3056254">
                <a:moveTo>
                  <a:pt x="1245260" y="0"/>
                </a:moveTo>
                <a:lnTo>
                  <a:pt x="203606" y="190"/>
                </a:lnTo>
                <a:lnTo>
                  <a:pt x="156969" y="5588"/>
                </a:lnTo>
                <a:lnTo>
                  <a:pt x="114131" y="20938"/>
                </a:lnTo>
                <a:lnTo>
                  <a:pt x="76322" y="45011"/>
                </a:lnTo>
                <a:lnTo>
                  <a:pt x="44773" y="76573"/>
                </a:lnTo>
                <a:lnTo>
                  <a:pt x="20716" y="114394"/>
                </a:lnTo>
                <a:lnTo>
                  <a:pt x="5381" y="157242"/>
                </a:lnTo>
                <a:lnTo>
                  <a:pt x="0" y="203885"/>
                </a:lnTo>
                <a:lnTo>
                  <a:pt x="469" y="2852394"/>
                </a:lnTo>
                <a:lnTo>
                  <a:pt x="5867" y="2899027"/>
                </a:lnTo>
                <a:lnTo>
                  <a:pt x="21218" y="2941863"/>
                </a:lnTo>
                <a:lnTo>
                  <a:pt x="45290" y="2979672"/>
                </a:lnTo>
                <a:lnTo>
                  <a:pt x="76852" y="3011221"/>
                </a:lnTo>
                <a:lnTo>
                  <a:pt x="114673" y="3035277"/>
                </a:lnTo>
                <a:lnTo>
                  <a:pt x="157521" y="3050610"/>
                </a:lnTo>
                <a:lnTo>
                  <a:pt x="204165" y="3055988"/>
                </a:lnTo>
                <a:lnTo>
                  <a:pt x="1245806" y="3055810"/>
                </a:lnTo>
                <a:lnTo>
                  <a:pt x="1292444" y="3050416"/>
                </a:lnTo>
                <a:lnTo>
                  <a:pt x="1294756" y="3049587"/>
                </a:lnTo>
                <a:lnTo>
                  <a:pt x="204152" y="3049587"/>
                </a:lnTo>
                <a:lnTo>
                  <a:pt x="158984" y="3044379"/>
                </a:lnTo>
                <a:lnTo>
                  <a:pt x="117489" y="3029528"/>
                </a:lnTo>
                <a:lnTo>
                  <a:pt x="80862" y="3006226"/>
                </a:lnTo>
                <a:lnTo>
                  <a:pt x="50294" y="2975668"/>
                </a:lnTo>
                <a:lnTo>
                  <a:pt x="26979" y="2939046"/>
                </a:lnTo>
                <a:lnTo>
                  <a:pt x="12111" y="2897553"/>
                </a:lnTo>
                <a:lnTo>
                  <a:pt x="6884" y="2852394"/>
                </a:lnTo>
                <a:lnTo>
                  <a:pt x="6413" y="203885"/>
                </a:lnTo>
                <a:lnTo>
                  <a:pt x="11621" y="158716"/>
                </a:lnTo>
                <a:lnTo>
                  <a:pt x="26472" y="117218"/>
                </a:lnTo>
                <a:lnTo>
                  <a:pt x="49773" y="80586"/>
                </a:lnTo>
                <a:lnTo>
                  <a:pt x="80330" y="50014"/>
                </a:lnTo>
                <a:lnTo>
                  <a:pt x="116949" y="26697"/>
                </a:lnTo>
                <a:lnTo>
                  <a:pt x="158439" y="11829"/>
                </a:lnTo>
                <a:lnTo>
                  <a:pt x="203606" y="6604"/>
                </a:lnTo>
                <a:lnTo>
                  <a:pt x="1294781" y="6413"/>
                </a:lnTo>
                <a:lnTo>
                  <a:pt x="1291900" y="5382"/>
                </a:lnTo>
                <a:lnTo>
                  <a:pt x="1245260" y="0"/>
                </a:lnTo>
                <a:close/>
              </a:path>
              <a:path w="1449704" h="3056254">
                <a:moveTo>
                  <a:pt x="1294781" y="6413"/>
                </a:moveTo>
                <a:lnTo>
                  <a:pt x="1245260" y="6413"/>
                </a:lnTo>
                <a:lnTo>
                  <a:pt x="1290433" y="11626"/>
                </a:lnTo>
                <a:lnTo>
                  <a:pt x="1331930" y="26480"/>
                </a:lnTo>
                <a:lnTo>
                  <a:pt x="1368560" y="49783"/>
                </a:lnTo>
                <a:lnTo>
                  <a:pt x="1399127" y="80341"/>
                </a:lnTo>
                <a:lnTo>
                  <a:pt x="1422440" y="116962"/>
                </a:lnTo>
                <a:lnTo>
                  <a:pt x="1437305" y="158452"/>
                </a:lnTo>
                <a:lnTo>
                  <a:pt x="1442529" y="203619"/>
                </a:lnTo>
                <a:lnTo>
                  <a:pt x="1443012" y="2852127"/>
                </a:lnTo>
                <a:lnTo>
                  <a:pt x="1437799" y="2897300"/>
                </a:lnTo>
                <a:lnTo>
                  <a:pt x="1422947" y="2938798"/>
                </a:lnTo>
                <a:lnTo>
                  <a:pt x="1399646" y="2975427"/>
                </a:lnTo>
                <a:lnTo>
                  <a:pt x="1369089" y="3005995"/>
                </a:lnTo>
                <a:lnTo>
                  <a:pt x="1332468" y="3029308"/>
                </a:lnTo>
                <a:lnTo>
                  <a:pt x="1290977" y="3044173"/>
                </a:lnTo>
                <a:lnTo>
                  <a:pt x="1245806" y="3049397"/>
                </a:lnTo>
                <a:lnTo>
                  <a:pt x="204152" y="3049587"/>
                </a:lnTo>
                <a:lnTo>
                  <a:pt x="1294756" y="3049587"/>
                </a:lnTo>
                <a:lnTo>
                  <a:pt x="1335284" y="3035065"/>
                </a:lnTo>
                <a:lnTo>
                  <a:pt x="1373095" y="3010992"/>
                </a:lnTo>
                <a:lnTo>
                  <a:pt x="1404646" y="2979428"/>
                </a:lnTo>
                <a:lnTo>
                  <a:pt x="1428706" y="2941608"/>
                </a:lnTo>
                <a:lnTo>
                  <a:pt x="1444043" y="2898763"/>
                </a:lnTo>
                <a:lnTo>
                  <a:pt x="1449425" y="2852127"/>
                </a:lnTo>
                <a:lnTo>
                  <a:pt x="1448954" y="203619"/>
                </a:lnTo>
                <a:lnTo>
                  <a:pt x="1443557" y="156989"/>
                </a:lnTo>
                <a:lnTo>
                  <a:pt x="1428205" y="114145"/>
                </a:lnTo>
                <a:lnTo>
                  <a:pt x="1404131" y="76332"/>
                </a:lnTo>
                <a:lnTo>
                  <a:pt x="1372567" y="44779"/>
                </a:lnTo>
                <a:lnTo>
                  <a:pt x="1334746" y="20719"/>
                </a:lnTo>
                <a:lnTo>
                  <a:pt x="1294781" y="6413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138336" y="4409084"/>
            <a:ext cx="20955" cy="243204"/>
          </a:xfrm>
          <a:custGeom>
            <a:avLst/>
            <a:gdLst/>
            <a:ahLst/>
            <a:cxnLst/>
            <a:rect l="l" t="t" r="r" b="b"/>
            <a:pathLst>
              <a:path w="20954" h="243204">
                <a:moveTo>
                  <a:pt x="17335" y="0"/>
                </a:moveTo>
                <a:lnTo>
                  <a:pt x="0" y="12"/>
                </a:lnTo>
                <a:lnTo>
                  <a:pt x="50" y="243128"/>
                </a:lnTo>
                <a:lnTo>
                  <a:pt x="17386" y="243128"/>
                </a:lnTo>
                <a:lnTo>
                  <a:pt x="20827" y="239687"/>
                </a:lnTo>
                <a:lnTo>
                  <a:pt x="20827" y="236715"/>
                </a:lnTo>
                <a:lnTo>
                  <a:pt x="6451" y="236715"/>
                </a:lnTo>
                <a:lnTo>
                  <a:pt x="6413" y="6426"/>
                </a:lnTo>
                <a:lnTo>
                  <a:pt x="20777" y="6426"/>
                </a:lnTo>
                <a:lnTo>
                  <a:pt x="20777" y="3454"/>
                </a:lnTo>
                <a:lnTo>
                  <a:pt x="17335" y="0"/>
                </a:lnTo>
                <a:close/>
              </a:path>
              <a:path w="20954" h="243204">
                <a:moveTo>
                  <a:pt x="20777" y="6426"/>
                </a:moveTo>
                <a:lnTo>
                  <a:pt x="13792" y="6426"/>
                </a:lnTo>
                <a:lnTo>
                  <a:pt x="14376" y="6985"/>
                </a:lnTo>
                <a:lnTo>
                  <a:pt x="14414" y="236143"/>
                </a:lnTo>
                <a:lnTo>
                  <a:pt x="13842" y="236715"/>
                </a:lnTo>
                <a:lnTo>
                  <a:pt x="20827" y="236715"/>
                </a:lnTo>
                <a:lnTo>
                  <a:pt x="20777" y="6426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647051" y="440941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784"/>
                </a:lnTo>
              </a:path>
            </a:pathLst>
          </a:custGeom>
          <a:ln w="20726">
            <a:solidFill>
              <a:srgbClr val="1C1B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647101" y="4685766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784"/>
                </a:lnTo>
              </a:path>
            </a:pathLst>
          </a:custGeom>
          <a:ln w="20726">
            <a:solidFill>
              <a:srgbClr val="1C1B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726184" y="4119431"/>
            <a:ext cx="1344676" cy="23690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964811" y="5113866"/>
            <a:ext cx="473075" cy="419100"/>
          </a:xfrm>
          <a:custGeom>
            <a:avLst/>
            <a:gdLst/>
            <a:ahLst/>
            <a:cxnLst/>
            <a:rect l="l" t="t" r="r" b="b"/>
            <a:pathLst>
              <a:path w="473075" h="419100">
                <a:moveTo>
                  <a:pt x="329146" y="0"/>
                </a:moveTo>
                <a:lnTo>
                  <a:pt x="284214" y="5973"/>
                </a:lnTo>
                <a:lnTo>
                  <a:pt x="242053" y="26331"/>
                </a:lnTo>
                <a:lnTo>
                  <a:pt x="62335" y="152162"/>
                </a:lnTo>
                <a:lnTo>
                  <a:pt x="28786" y="184820"/>
                </a:lnTo>
                <a:lnTo>
                  <a:pt x="7806" y="225000"/>
                </a:lnTo>
                <a:lnTo>
                  <a:pt x="0" y="269272"/>
                </a:lnTo>
                <a:lnTo>
                  <a:pt x="5973" y="314204"/>
                </a:lnTo>
                <a:lnTo>
                  <a:pt x="26331" y="356365"/>
                </a:lnTo>
                <a:lnTo>
                  <a:pt x="58996" y="389915"/>
                </a:lnTo>
                <a:lnTo>
                  <a:pt x="99194" y="410886"/>
                </a:lnTo>
                <a:lnTo>
                  <a:pt x="143479" y="418685"/>
                </a:lnTo>
                <a:lnTo>
                  <a:pt x="188407" y="412716"/>
                </a:lnTo>
                <a:lnTo>
                  <a:pt x="230534" y="392383"/>
                </a:lnTo>
                <a:lnTo>
                  <a:pt x="410252" y="266538"/>
                </a:lnTo>
                <a:lnTo>
                  <a:pt x="443766" y="233905"/>
                </a:lnTo>
                <a:lnTo>
                  <a:pt x="464742" y="193728"/>
                </a:lnTo>
                <a:lnTo>
                  <a:pt x="472562" y="149447"/>
                </a:lnTo>
                <a:lnTo>
                  <a:pt x="466605" y="104502"/>
                </a:lnTo>
                <a:lnTo>
                  <a:pt x="446256" y="62335"/>
                </a:lnTo>
                <a:lnTo>
                  <a:pt x="413599" y="28786"/>
                </a:lnTo>
                <a:lnTo>
                  <a:pt x="373418" y="7806"/>
                </a:lnTo>
                <a:lnTo>
                  <a:pt x="329146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008629" y="5286150"/>
            <a:ext cx="202142" cy="2021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994136" y="5465758"/>
            <a:ext cx="473075" cy="419100"/>
          </a:xfrm>
          <a:custGeom>
            <a:avLst/>
            <a:gdLst/>
            <a:ahLst/>
            <a:cxnLst/>
            <a:rect l="l" t="t" r="r" b="b"/>
            <a:pathLst>
              <a:path w="473075" h="419100">
                <a:moveTo>
                  <a:pt x="329146" y="0"/>
                </a:moveTo>
                <a:lnTo>
                  <a:pt x="284214" y="5973"/>
                </a:lnTo>
                <a:lnTo>
                  <a:pt x="242053" y="26331"/>
                </a:lnTo>
                <a:lnTo>
                  <a:pt x="62335" y="152175"/>
                </a:lnTo>
                <a:lnTo>
                  <a:pt x="28786" y="184831"/>
                </a:lnTo>
                <a:lnTo>
                  <a:pt x="7806" y="225009"/>
                </a:lnTo>
                <a:lnTo>
                  <a:pt x="0" y="269279"/>
                </a:lnTo>
                <a:lnTo>
                  <a:pt x="5973" y="314212"/>
                </a:lnTo>
                <a:lnTo>
                  <a:pt x="26331" y="356378"/>
                </a:lnTo>
                <a:lnTo>
                  <a:pt x="58996" y="389921"/>
                </a:lnTo>
                <a:lnTo>
                  <a:pt x="99194" y="410889"/>
                </a:lnTo>
                <a:lnTo>
                  <a:pt x="143479" y="418686"/>
                </a:lnTo>
                <a:lnTo>
                  <a:pt x="188407" y="412716"/>
                </a:lnTo>
                <a:lnTo>
                  <a:pt x="230534" y="392383"/>
                </a:lnTo>
                <a:lnTo>
                  <a:pt x="410252" y="266538"/>
                </a:lnTo>
                <a:lnTo>
                  <a:pt x="443766" y="233905"/>
                </a:lnTo>
                <a:lnTo>
                  <a:pt x="464742" y="193728"/>
                </a:lnTo>
                <a:lnTo>
                  <a:pt x="472562" y="149447"/>
                </a:lnTo>
                <a:lnTo>
                  <a:pt x="466605" y="104502"/>
                </a:lnTo>
                <a:lnTo>
                  <a:pt x="446256" y="62335"/>
                </a:lnTo>
                <a:lnTo>
                  <a:pt x="413599" y="28786"/>
                </a:lnTo>
                <a:lnTo>
                  <a:pt x="373418" y="7806"/>
                </a:lnTo>
                <a:lnTo>
                  <a:pt x="329146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037948" y="5638042"/>
            <a:ext cx="202147" cy="2021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041308" y="5847405"/>
            <a:ext cx="437515" cy="359410"/>
          </a:xfrm>
          <a:custGeom>
            <a:avLst/>
            <a:gdLst/>
            <a:ahLst/>
            <a:cxnLst/>
            <a:rect l="l" t="t" r="r" b="b"/>
            <a:pathLst>
              <a:path w="437515" h="359410">
                <a:moveTo>
                  <a:pt x="274392" y="0"/>
                </a:moveTo>
                <a:lnTo>
                  <a:pt x="229335" y="12730"/>
                </a:lnTo>
                <a:lnTo>
                  <a:pt x="83641" y="80662"/>
                </a:lnTo>
                <a:lnTo>
                  <a:pt x="44933" y="106994"/>
                </a:lnTo>
                <a:lnTo>
                  <a:pt x="17296" y="142918"/>
                </a:lnTo>
                <a:lnTo>
                  <a:pt x="1921" y="185160"/>
                </a:lnTo>
                <a:lnTo>
                  <a:pt x="0" y="230447"/>
                </a:lnTo>
                <a:lnTo>
                  <a:pt x="12724" y="275506"/>
                </a:lnTo>
                <a:lnTo>
                  <a:pt x="39073" y="314215"/>
                </a:lnTo>
                <a:lnTo>
                  <a:pt x="75022" y="341846"/>
                </a:lnTo>
                <a:lnTo>
                  <a:pt x="117283" y="357216"/>
                </a:lnTo>
                <a:lnTo>
                  <a:pt x="162565" y="359140"/>
                </a:lnTo>
                <a:lnTo>
                  <a:pt x="207580" y="346435"/>
                </a:lnTo>
                <a:lnTo>
                  <a:pt x="353262" y="278490"/>
                </a:lnTo>
                <a:lnTo>
                  <a:pt x="391931" y="252178"/>
                </a:lnTo>
                <a:lnTo>
                  <a:pt x="419566" y="216257"/>
                </a:lnTo>
                <a:lnTo>
                  <a:pt x="434958" y="174007"/>
                </a:lnTo>
                <a:lnTo>
                  <a:pt x="436898" y="128710"/>
                </a:lnTo>
                <a:lnTo>
                  <a:pt x="424178" y="83647"/>
                </a:lnTo>
                <a:lnTo>
                  <a:pt x="397842" y="44933"/>
                </a:lnTo>
                <a:lnTo>
                  <a:pt x="361918" y="17293"/>
                </a:lnTo>
                <a:lnTo>
                  <a:pt x="319677" y="1918"/>
                </a:lnTo>
                <a:lnTo>
                  <a:pt x="274392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082612" y="5959155"/>
            <a:ext cx="205184" cy="2051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0" name="그림 3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  <p:pic>
        <p:nvPicPr>
          <p:cNvPr id="341" name="그림 3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73" y="6164334"/>
            <a:ext cx="479513" cy="1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2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1748" y="6696040"/>
            <a:ext cx="87630" cy="684530"/>
          </a:xfrm>
          <a:custGeom>
            <a:avLst/>
            <a:gdLst/>
            <a:ahLst/>
            <a:cxnLst/>
            <a:rect l="l" t="t" r="r" b="b"/>
            <a:pathLst>
              <a:path w="87630" h="684529">
                <a:moveTo>
                  <a:pt x="60794" y="0"/>
                </a:moveTo>
                <a:lnTo>
                  <a:pt x="38608" y="469"/>
                </a:lnTo>
                <a:lnTo>
                  <a:pt x="40557" y="42649"/>
                </a:lnTo>
                <a:lnTo>
                  <a:pt x="44412" y="100862"/>
                </a:lnTo>
                <a:lnTo>
                  <a:pt x="49077" y="163512"/>
                </a:lnTo>
                <a:lnTo>
                  <a:pt x="53459" y="219004"/>
                </a:lnTo>
                <a:lnTo>
                  <a:pt x="56464" y="255739"/>
                </a:lnTo>
                <a:lnTo>
                  <a:pt x="38202" y="264362"/>
                </a:lnTo>
                <a:lnTo>
                  <a:pt x="20340" y="275037"/>
                </a:lnTo>
                <a:lnTo>
                  <a:pt x="6424" y="287265"/>
                </a:lnTo>
                <a:lnTo>
                  <a:pt x="0" y="300545"/>
                </a:lnTo>
                <a:lnTo>
                  <a:pt x="1888" y="311126"/>
                </a:lnTo>
                <a:lnTo>
                  <a:pt x="9024" y="319917"/>
                </a:lnTo>
                <a:lnTo>
                  <a:pt x="19782" y="327582"/>
                </a:lnTo>
                <a:lnTo>
                  <a:pt x="32537" y="334784"/>
                </a:lnTo>
                <a:lnTo>
                  <a:pt x="38970" y="338337"/>
                </a:lnTo>
                <a:lnTo>
                  <a:pt x="46329" y="342692"/>
                </a:lnTo>
                <a:lnTo>
                  <a:pt x="52707" y="347105"/>
                </a:lnTo>
                <a:lnTo>
                  <a:pt x="56197" y="350837"/>
                </a:lnTo>
                <a:lnTo>
                  <a:pt x="53126" y="356264"/>
                </a:lnTo>
                <a:lnTo>
                  <a:pt x="46704" y="363466"/>
                </a:lnTo>
                <a:lnTo>
                  <a:pt x="38920" y="371056"/>
                </a:lnTo>
                <a:lnTo>
                  <a:pt x="20130" y="388453"/>
                </a:lnTo>
                <a:lnTo>
                  <a:pt x="10729" y="398481"/>
                </a:lnTo>
                <a:lnTo>
                  <a:pt x="4489" y="408147"/>
                </a:lnTo>
                <a:lnTo>
                  <a:pt x="2336" y="417868"/>
                </a:lnTo>
                <a:lnTo>
                  <a:pt x="5170" y="427513"/>
                </a:lnTo>
                <a:lnTo>
                  <a:pt x="12328" y="435154"/>
                </a:lnTo>
                <a:lnTo>
                  <a:pt x="22482" y="441512"/>
                </a:lnTo>
                <a:lnTo>
                  <a:pt x="42308" y="451170"/>
                </a:lnTo>
                <a:lnTo>
                  <a:pt x="50952" y="455860"/>
                </a:lnTo>
                <a:lnTo>
                  <a:pt x="57891" y="460797"/>
                </a:lnTo>
                <a:lnTo>
                  <a:pt x="60782" y="465404"/>
                </a:lnTo>
                <a:lnTo>
                  <a:pt x="58575" y="469754"/>
                </a:lnTo>
                <a:lnTo>
                  <a:pt x="52946" y="474733"/>
                </a:lnTo>
                <a:lnTo>
                  <a:pt x="45612" y="479782"/>
                </a:lnTo>
                <a:lnTo>
                  <a:pt x="38290" y="484339"/>
                </a:lnTo>
                <a:lnTo>
                  <a:pt x="26211" y="492013"/>
                </a:lnTo>
                <a:lnTo>
                  <a:pt x="15268" y="500741"/>
                </a:lnTo>
                <a:lnTo>
                  <a:pt x="7397" y="511089"/>
                </a:lnTo>
                <a:lnTo>
                  <a:pt x="4533" y="523620"/>
                </a:lnTo>
                <a:lnTo>
                  <a:pt x="8109" y="536358"/>
                </a:lnTo>
                <a:lnTo>
                  <a:pt x="16879" y="546190"/>
                </a:lnTo>
                <a:lnTo>
                  <a:pt x="28824" y="553948"/>
                </a:lnTo>
                <a:lnTo>
                  <a:pt x="41922" y="560463"/>
                </a:lnTo>
                <a:lnTo>
                  <a:pt x="61937" y="569975"/>
                </a:lnTo>
                <a:lnTo>
                  <a:pt x="63042" y="573443"/>
                </a:lnTo>
                <a:lnTo>
                  <a:pt x="59685" y="578135"/>
                </a:lnTo>
                <a:lnTo>
                  <a:pt x="52412" y="584087"/>
                </a:lnTo>
                <a:lnTo>
                  <a:pt x="43826" y="590050"/>
                </a:lnTo>
                <a:lnTo>
                  <a:pt x="36525" y="594779"/>
                </a:lnTo>
                <a:lnTo>
                  <a:pt x="24042" y="603010"/>
                </a:lnTo>
                <a:lnTo>
                  <a:pt x="13955" y="611250"/>
                </a:lnTo>
                <a:lnTo>
                  <a:pt x="7762" y="620082"/>
                </a:lnTo>
                <a:lnTo>
                  <a:pt x="6959" y="630085"/>
                </a:lnTo>
                <a:lnTo>
                  <a:pt x="10679" y="637989"/>
                </a:lnTo>
                <a:lnTo>
                  <a:pt x="17600" y="644885"/>
                </a:lnTo>
                <a:lnTo>
                  <a:pt x="27081" y="651350"/>
                </a:lnTo>
                <a:lnTo>
                  <a:pt x="45625" y="662070"/>
                </a:lnTo>
                <a:lnTo>
                  <a:pt x="54071" y="667297"/>
                </a:lnTo>
                <a:lnTo>
                  <a:pt x="61396" y="672650"/>
                </a:lnTo>
                <a:lnTo>
                  <a:pt x="65176" y="677138"/>
                </a:lnTo>
                <a:lnTo>
                  <a:pt x="64566" y="678853"/>
                </a:lnTo>
                <a:lnTo>
                  <a:pt x="62128" y="681304"/>
                </a:lnTo>
                <a:lnTo>
                  <a:pt x="58953" y="683971"/>
                </a:lnTo>
                <a:lnTo>
                  <a:pt x="86321" y="683971"/>
                </a:lnTo>
                <a:lnTo>
                  <a:pt x="87325" y="680961"/>
                </a:lnTo>
                <a:lnTo>
                  <a:pt x="87580" y="678853"/>
                </a:lnTo>
                <a:lnTo>
                  <a:pt x="87612" y="677138"/>
                </a:lnTo>
                <a:lnTo>
                  <a:pt x="87236" y="674446"/>
                </a:lnTo>
                <a:lnTo>
                  <a:pt x="49415" y="638657"/>
                </a:lnTo>
                <a:lnTo>
                  <a:pt x="34099" y="629970"/>
                </a:lnTo>
                <a:lnTo>
                  <a:pt x="30073" y="626427"/>
                </a:lnTo>
                <a:lnTo>
                  <a:pt x="33845" y="622820"/>
                </a:lnTo>
                <a:lnTo>
                  <a:pt x="48475" y="613486"/>
                </a:lnTo>
                <a:lnTo>
                  <a:pt x="61953" y="604607"/>
                </a:lnTo>
                <a:lnTo>
                  <a:pt x="73807" y="595158"/>
                </a:lnTo>
                <a:lnTo>
                  <a:pt x="82178" y="584716"/>
                </a:lnTo>
                <a:lnTo>
                  <a:pt x="85204" y="572858"/>
                </a:lnTo>
                <a:lnTo>
                  <a:pt x="82094" y="561895"/>
                </a:lnTo>
                <a:lnTo>
                  <a:pt x="74353" y="553350"/>
                </a:lnTo>
                <a:lnTo>
                  <a:pt x="63596" y="546450"/>
                </a:lnTo>
                <a:lnTo>
                  <a:pt x="43458" y="536549"/>
                </a:lnTo>
                <a:lnTo>
                  <a:pt x="35448" y="532139"/>
                </a:lnTo>
                <a:lnTo>
                  <a:pt x="29253" y="527553"/>
                </a:lnTo>
                <a:lnTo>
                  <a:pt x="26720" y="523151"/>
                </a:lnTo>
                <a:lnTo>
                  <a:pt x="28907" y="518500"/>
                </a:lnTo>
                <a:lnTo>
                  <a:pt x="34566" y="513341"/>
                </a:lnTo>
                <a:lnTo>
                  <a:pt x="42087" y="508118"/>
                </a:lnTo>
                <a:lnTo>
                  <a:pt x="49860" y="503275"/>
                </a:lnTo>
                <a:lnTo>
                  <a:pt x="61707" y="495754"/>
                </a:lnTo>
                <a:lnTo>
                  <a:pt x="72439" y="487216"/>
                </a:lnTo>
                <a:lnTo>
                  <a:pt x="80158" y="477125"/>
                </a:lnTo>
                <a:lnTo>
                  <a:pt x="82969" y="464946"/>
                </a:lnTo>
                <a:lnTo>
                  <a:pt x="79234" y="452068"/>
                </a:lnTo>
                <a:lnTo>
                  <a:pt x="70038" y="442026"/>
                </a:lnTo>
                <a:lnTo>
                  <a:pt x="57506" y="434018"/>
                </a:lnTo>
                <a:lnTo>
                  <a:pt x="43764" y="427240"/>
                </a:lnTo>
                <a:lnTo>
                  <a:pt x="27978" y="419798"/>
                </a:lnTo>
                <a:lnTo>
                  <a:pt x="24904" y="416813"/>
                </a:lnTo>
                <a:lnTo>
                  <a:pt x="28338" y="412007"/>
                </a:lnTo>
                <a:lnTo>
                  <a:pt x="33991" y="405996"/>
                </a:lnTo>
                <a:lnTo>
                  <a:pt x="40549" y="399704"/>
                </a:lnTo>
                <a:lnTo>
                  <a:pt x="46697" y="394055"/>
                </a:lnTo>
                <a:lnTo>
                  <a:pt x="58450" y="383131"/>
                </a:lnTo>
                <a:lnTo>
                  <a:pt x="68537" y="372392"/>
                </a:lnTo>
                <a:lnTo>
                  <a:pt x="75635" y="361715"/>
                </a:lnTo>
                <a:lnTo>
                  <a:pt x="78422" y="350977"/>
                </a:lnTo>
                <a:lnTo>
                  <a:pt x="75492" y="339855"/>
                </a:lnTo>
                <a:lnTo>
                  <a:pt x="67449" y="330585"/>
                </a:lnTo>
                <a:lnTo>
                  <a:pt x="56073" y="322589"/>
                </a:lnTo>
                <a:lnTo>
                  <a:pt x="43141" y="315290"/>
                </a:lnTo>
                <a:lnTo>
                  <a:pt x="25768" y="305828"/>
                </a:lnTo>
                <a:lnTo>
                  <a:pt x="22567" y="302234"/>
                </a:lnTo>
                <a:lnTo>
                  <a:pt x="55550" y="280651"/>
                </a:lnTo>
                <a:lnTo>
                  <a:pt x="79933" y="270128"/>
                </a:lnTo>
                <a:lnTo>
                  <a:pt x="77376" y="239245"/>
                </a:lnTo>
                <a:lnTo>
                  <a:pt x="73014" y="184838"/>
                </a:lnTo>
                <a:lnTo>
                  <a:pt x="67742" y="115589"/>
                </a:lnTo>
                <a:lnTo>
                  <a:pt x="63141" y="48356"/>
                </a:lnTo>
                <a:lnTo>
                  <a:pt x="60794" y="0"/>
                </a:lnTo>
                <a:close/>
              </a:path>
            </a:pathLst>
          </a:custGeom>
          <a:solidFill>
            <a:srgbClr val="454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1027" y="5895568"/>
            <a:ext cx="332105" cy="86360"/>
          </a:xfrm>
          <a:custGeom>
            <a:avLst/>
            <a:gdLst/>
            <a:ahLst/>
            <a:cxnLst/>
            <a:rect l="l" t="t" r="r" b="b"/>
            <a:pathLst>
              <a:path w="332105" h="86360">
                <a:moveTo>
                  <a:pt x="152323" y="0"/>
                </a:moveTo>
                <a:lnTo>
                  <a:pt x="0" y="79260"/>
                </a:lnTo>
                <a:lnTo>
                  <a:pt x="331215" y="85953"/>
                </a:lnTo>
                <a:lnTo>
                  <a:pt x="331889" y="52717"/>
                </a:lnTo>
                <a:lnTo>
                  <a:pt x="316928" y="3340"/>
                </a:lnTo>
                <a:lnTo>
                  <a:pt x="152323" y="0"/>
                </a:lnTo>
                <a:close/>
              </a:path>
            </a:pathLst>
          </a:custGeom>
          <a:solidFill>
            <a:srgbClr val="F0CA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9206" y="5553206"/>
            <a:ext cx="653415" cy="1267460"/>
          </a:xfrm>
          <a:custGeom>
            <a:avLst/>
            <a:gdLst/>
            <a:ahLst/>
            <a:cxnLst/>
            <a:rect l="l" t="t" r="r" b="b"/>
            <a:pathLst>
              <a:path w="653414" h="1267459">
                <a:moveTo>
                  <a:pt x="476067" y="0"/>
                </a:moveTo>
                <a:lnTo>
                  <a:pt x="427388" y="761"/>
                </a:lnTo>
                <a:lnTo>
                  <a:pt x="385073" y="15235"/>
                </a:lnTo>
                <a:lnTo>
                  <a:pt x="342843" y="41731"/>
                </a:lnTo>
                <a:lnTo>
                  <a:pt x="303148" y="69993"/>
                </a:lnTo>
                <a:lnTo>
                  <a:pt x="265972" y="99917"/>
                </a:lnTo>
                <a:lnTo>
                  <a:pt x="231301" y="131402"/>
                </a:lnTo>
                <a:lnTo>
                  <a:pt x="199117" y="164343"/>
                </a:lnTo>
                <a:lnTo>
                  <a:pt x="169405" y="198637"/>
                </a:lnTo>
                <a:lnTo>
                  <a:pt x="142150" y="234182"/>
                </a:lnTo>
                <a:lnTo>
                  <a:pt x="117337" y="270874"/>
                </a:lnTo>
                <a:lnTo>
                  <a:pt x="94948" y="308610"/>
                </a:lnTo>
                <a:lnTo>
                  <a:pt x="74969" y="347286"/>
                </a:lnTo>
                <a:lnTo>
                  <a:pt x="57384" y="386800"/>
                </a:lnTo>
                <a:lnTo>
                  <a:pt x="42177" y="427049"/>
                </a:lnTo>
                <a:lnTo>
                  <a:pt x="29333" y="467928"/>
                </a:lnTo>
                <a:lnTo>
                  <a:pt x="18835" y="509336"/>
                </a:lnTo>
                <a:lnTo>
                  <a:pt x="10669" y="551169"/>
                </a:lnTo>
                <a:lnTo>
                  <a:pt x="4818" y="593323"/>
                </a:lnTo>
                <a:lnTo>
                  <a:pt x="1267" y="635696"/>
                </a:lnTo>
                <a:lnTo>
                  <a:pt x="0" y="678185"/>
                </a:lnTo>
                <a:lnTo>
                  <a:pt x="1001" y="720685"/>
                </a:lnTo>
                <a:lnTo>
                  <a:pt x="4254" y="763095"/>
                </a:lnTo>
                <a:lnTo>
                  <a:pt x="9745" y="805310"/>
                </a:lnTo>
                <a:lnTo>
                  <a:pt x="17457" y="847228"/>
                </a:lnTo>
                <a:lnTo>
                  <a:pt x="27375" y="888746"/>
                </a:lnTo>
                <a:lnTo>
                  <a:pt x="39482" y="929760"/>
                </a:lnTo>
                <a:lnTo>
                  <a:pt x="53764" y="970167"/>
                </a:lnTo>
                <a:lnTo>
                  <a:pt x="70204" y="1009865"/>
                </a:lnTo>
                <a:lnTo>
                  <a:pt x="88787" y="1048749"/>
                </a:lnTo>
                <a:lnTo>
                  <a:pt x="109496" y="1086717"/>
                </a:lnTo>
                <a:lnTo>
                  <a:pt x="132318" y="1123665"/>
                </a:lnTo>
                <a:lnTo>
                  <a:pt x="157235" y="1159491"/>
                </a:lnTo>
                <a:lnTo>
                  <a:pt x="184232" y="1194090"/>
                </a:lnTo>
                <a:lnTo>
                  <a:pt x="213293" y="1227361"/>
                </a:lnTo>
                <a:lnTo>
                  <a:pt x="280611" y="1265039"/>
                </a:lnTo>
                <a:lnTo>
                  <a:pt x="326643" y="1267249"/>
                </a:lnTo>
                <a:lnTo>
                  <a:pt x="375252" y="1261277"/>
                </a:lnTo>
                <a:lnTo>
                  <a:pt x="422182" y="1249301"/>
                </a:lnTo>
                <a:lnTo>
                  <a:pt x="463180" y="1233501"/>
                </a:lnTo>
                <a:lnTo>
                  <a:pt x="493990" y="1216055"/>
                </a:lnTo>
                <a:lnTo>
                  <a:pt x="510359" y="1199142"/>
                </a:lnTo>
                <a:lnTo>
                  <a:pt x="505773" y="1145173"/>
                </a:lnTo>
                <a:lnTo>
                  <a:pt x="475574" y="1067835"/>
                </a:lnTo>
                <a:lnTo>
                  <a:pt x="441507" y="998458"/>
                </a:lnTo>
                <a:lnTo>
                  <a:pt x="420579" y="960903"/>
                </a:lnTo>
                <a:lnTo>
                  <a:pt x="276146" y="960903"/>
                </a:lnTo>
                <a:lnTo>
                  <a:pt x="263549" y="958615"/>
                </a:lnTo>
                <a:lnTo>
                  <a:pt x="240827" y="924910"/>
                </a:lnTo>
                <a:lnTo>
                  <a:pt x="223147" y="859782"/>
                </a:lnTo>
                <a:lnTo>
                  <a:pt x="216853" y="818217"/>
                </a:lnTo>
                <a:lnTo>
                  <a:pt x="212605" y="772135"/>
                </a:lnTo>
                <a:lnTo>
                  <a:pt x="210666" y="722650"/>
                </a:lnTo>
                <a:lnTo>
                  <a:pt x="211298" y="670873"/>
                </a:lnTo>
                <a:lnTo>
                  <a:pt x="214762" y="617918"/>
                </a:lnTo>
                <a:lnTo>
                  <a:pt x="221320" y="564897"/>
                </a:lnTo>
                <a:lnTo>
                  <a:pt x="231235" y="512924"/>
                </a:lnTo>
                <a:lnTo>
                  <a:pt x="244768" y="463111"/>
                </a:lnTo>
                <a:lnTo>
                  <a:pt x="262181" y="416571"/>
                </a:lnTo>
                <a:lnTo>
                  <a:pt x="283737" y="374418"/>
                </a:lnTo>
                <a:lnTo>
                  <a:pt x="309697" y="337763"/>
                </a:lnTo>
                <a:lnTo>
                  <a:pt x="340324" y="307720"/>
                </a:lnTo>
                <a:lnTo>
                  <a:pt x="375879" y="285402"/>
                </a:lnTo>
                <a:lnTo>
                  <a:pt x="417754" y="271541"/>
                </a:lnTo>
                <a:lnTo>
                  <a:pt x="563974" y="271541"/>
                </a:lnTo>
                <a:lnTo>
                  <a:pt x="585114" y="248372"/>
                </a:lnTo>
                <a:lnTo>
                  <a:pt x="618768" y="202056"/>
                </a:lnTo>
                <a:lnTo>
                  <a:pt x="643301" y="157220"/>
                </a:lnTo>
                <a:lnTo>
                  <a:pt x="652815" y="121242"/>
                </a:lnTo>
                <a:lnTo>
                  <a:pt x="641791" y="87999"/>
                </a:lnTo>
                <a:lnTo>
                  <a:pt x="613972" y="56950"/>
                </a:lnTo>
                <a:lnTo>
                  <a:pt x="573990" y="30398"/>
                </a:lnTo>
                <a:lnTo>
                  <a:pt x="526478" y="10646"/>
                </a:lnTo>
                <a:lnTo>
                  <a:pt x="476067" y="0"/>
                </a:lnTo>
                <a:close/>
              </a:path>
              <a:path w="653414" h="1267459">
                <a:moveTo>
                  <a:pt x="384946" y="928470"/>
                </a:moveTo>
                <a:lnTo>
                  <a:pt x="346092" y="935995"/>
                </a:lnTo>
                <a:lnTo>
                  <a:pt x="276146" y="960903"/>
                </a:lnTo>
                <a:lnTo>
                  <a:pt x="420579" y="960903"/>
                </a:lnTo>
                <a:lnTo>
                  <a:pt x="406694" y="939028"/>
                </a:lnTo>
                <a:lnTo>
                  <a:pt x="384946" y="928470"/>
                </a:lnTo>
                <a:close/>
              </a:path>
              <a:path w="653414" h="1267459">
                <a:moveTo>
                  <a:pt x="563974" y="271541"/>
                </a:moveTo>
                <a:lnTo>
                  <a:pt x="417754" y="271541"/>
                </a:lnTo>
                <a:lnTo>
                  <a:pt x="444041" y="283289"/>
                </a:lnTo>
                <a:lnTo>
                  <a:pt x="464377" y="305346"/>
                </a:lnTo>
                <a:lnTo>
                  <a:pt x="488401" y="322410"/>
                </a:lnTo>
                <a:lnTo>
                  <a:pt x="514033" y="315928"/>
                </a:lnTo>
                <a:lnTo>
                  <a:pt x="548236" y="288789"/>
                </a:lnTo>
                <a:lnTo>
                  <a:pt x="563974" y="271541"/>
                </a:lnTo>
                <a:close/>
              </a:path>
            </a:pathLst>
          </a:custGeom>
          <a:solidFill>
            <a:srgbClr val="3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1270" y="5589943"/>
            <a:ext cx="220979" cy="285750"/>
          </a:xfrm>
          <a:custGeom>
            <a:avLst/>
            <a:gdLst/>
            <a:ahLst/>
            <a:cxnLst/>
            <a:rect l="l" t="t" r="r" b="b"/>
            <a:pathLst>
              <a:path w="220980" h="285750">
                <a:moveTo>
                  <a:pt x="154419" y="0"/>
                </a:moveTo>
                <a:lnTo>
                  <a:pt x="0" y="238353"/>
                </a:lnTo>
                <a:lnTo>
                  <a:pt x="14537" y="248958"/>
                </a:lnTo>
                <a:lnTo>
                  <a:pt x="27192" y="262889"/>
                </a:lnTo>
                <a:lnTo>
                  <a:pt x="40335" y="276383"/>
                </a:lnTo>
                <a:lnTo>
                  <a:pt x="56337" y="285673"/>
                </a:lnTo>
                <a:lnTo>
                  <a:pt x="81969" y="279191"/>
                </a:lnTo>
                <a:lnTo>
                  <a:pt x="116173" y="252052"/>
                </a:lnTo>
                <a:lnTo>
                  <a:pt x="153050" y="211635"/>
                </a:lnTo>
                <a:lnTo>
                  <a:pt x="186705" y="165320"/>
                </a:lnTo>
                <a:lnTo>
                  <a:pt x="211237" y="120483"/>
                </a:lnTo>
                <a:lnTo>
                  <a:pt x="220751" y="84505"/>
                </a:lnTo>
                <a:lnTo>
                  <a:pt x="215328" y="61893"/>
                </a:lnTo>
                <a:lnTo>
                  <a:pt x="201487" y="39757"/>
                </a:lnTo>
                <a:lnTo>
                  <a:pt x="180694" y="18869"/>
                </a:lnTo>
                <a:lnTo>
                  <a:pt x="154419" y="0"/>
                </a:lnTo>
                <a:close/>
              </a:path>
            </a:pathLst>
          </a:custGeom>
          <a:solidFill>
            <a:srgbClr val="5D5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3780" y="6484980"/>
            <a:ext cx="215900" cy="317500"/>
          </a:xfrm>
          <a:custGeom>
            <a:avLst/>
            <a:gdLst/>
            <a:ahLst/>
            <a:cxnLst/>
            <a:rect l="l" t="t" r="r" b="b"/>
            <a:pathLst>
              <a:path w="215900" h="317500">
                <a:moveTo>
                  <a:pt x="94895" y="0"/>
                </a:moveTo>
                <a:lnTo>
                  <a:pt x="60957" y="4644"/>
                </a:lnTo>
                <a:lnTo>
                  <a:pt x="0" y="22867"/>
                </a:lnTo>
                <a:lnTo>
                  <a:pt x="128384" y="317266"/>
                </a:lnTo>
                <a:lnTo>
                  <a:pt x="159653" y="305694"/>
                </a:lnTo>
                <a:lnTo>
                  <a:pt x="185821" y="292917"/>
                </a:lnTo>
                <a:lnTo>
                  <a:pt x="205124" y="279840"/>
                </a:lnTo>
                <a:lnTo>
                  <a:pt x="215798" y="267368"/>
                </a:lnTo>
                <a:lnTo>
                  <a:pt x="211204" y="213399"/>
                </a:lnTo>
                <a:lnTo>
                  <a:pt x="181001" y="136061"/>
                </a:lnTo>
                <a:lnTo>
                  <a:pt x="146934" y="66684"/>
                </a:lnTo>
                <a:lnTo>
                  <a:pt x="114073" y="10221"/>
                </a:lnTo>
                <a:lnTo>
                  <a:pt x="94895" y="0"/>
                </a:lnTo>
                <a:close/>
              </a:path>
            </a:pathLst>
          </a:custGeom>
          <a:solidFill>
            <a:srgbClr val="5D5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1944" y="5965554"/>
            <a:ext cx="675005" cy="463550"/>
          </a:xfrm>
          <a:custGeom>
            <a:avLst/>
            <a:gdLst/>
            <a:ahLst/>
            <a:cxnLst/>
            <a:rect l="l" t="t" r="r" b="b"/>
            <a:pathLst>
              <a:path w="675005" h="463550">
                <a:moveTo>
                  <a:pt x="585583" y="356184"/>
                </a:moveTo>
                <a:lnTo>
                  <a:pt x="158470" y="356184"/>
                </a:lnTo>
                <a:lnTo>
                  <a:pt x="301980" y="457695"/>
                </a:lnTo>
                <a:lnTo>
                  <a:pt x="570814" y="463130"/>
                </a:lnTo>
                <a:lnTo>
                  <a:pt x="570941" y="462495"/>
                </a:lnTo>
                <a:lnTo>
                  <a:pt x="577354" y="462495"/>
                </a:lnTo>
                <a:lnTo>
                  <a:pt x="595708" y="459170"/>
                </a:lnTo>
                <a:lnTo>
                  <a:pt x="612284" y="448481"/>
                </a:lnTo>
                <a:lnTo>
                  <a:pt x="623638" y="432363"/>
                </a:lnTo>
                <a:lnTo>
                  <a:pt x="628078" y="412432"/>
                </a:lnTo>
                <a:lnTo>
                  <a:pt x="624904" y="394918"/>
                </a:lnTo>
                <a:lnTo>
                  <a:pt x="616202" y="379275"/>
                </a:lnTo>
                <a:lnTo>
                  <a:pt x="604259" y="367619"/>
                </a:lnTo>
                <a:lnTo>
                  <a:pt x="591362" y="362064"/>
                </a:lnTo>
                <a:lnTo>
                  <a:pt x="585956" y="358467"/>
                </a:lnTo>
                <a:lnTo>
                  <a:pt x="585583" y="356184"/>
                </a:lnTo>
                <a:close/>
              </a:path>
              <a:path w="675005" h="463550">
                <a:moveTo>
                  <a:pt x="577354" y="462495"/>
                </a:moveTo>
                <a:lnTo>
                  <a:pt x="570941" y="462495"/>
                </a:lnTo>
                <a:lnTo>
                  <a:pt x="572477" y="462661"/>
                </a:lnTo>
                <a:lnTo>
                  <a:pt x="574027" y="462788"/>
                </a:lnTo>
                <a:lnTo>
                  <a:pt x="575602" y="462813"/>
                </a:lnTo>
                <a:lnTo>
                  <a:pt x="577354" y="462495"/>
                </a:lnTo>
                <a:close/>
              </a:path>
              <a:path w="675005" h="463550">
                <a:moveTo>
                  <a:pt x="175006" y="0"/>
                </a:moveTo>
                <a:lnTo>
                  <a:pt x="0" y="5016"/>
                </a:lnTo>
                <a:lnTo>
                  <a:pt x="2413" y="357593"/>
                </a:lnTo>
                <a:lnTo>
                  <a:pt x="585583" y="356184"/>
                </a:lnTo>
                <a:lnTo>
                  <a:pt x="585023" y="352759"/>
                </a:lnTo>
                <a:lnTo>
                  <a:pt x="588117" y="347478"/>
                </a:lnTo>
                <a:lnTo>
                  <a:pt x="594791" y="345160"/>
                </a:lnTo>
                <a:lnTo>
                  <a:pt x="622137" y="341605"/>
                </a:lnTo>
                <a:lnTo>
                  <a:pt x="641923" y="330835"/>
                </a:lnTo>
                <a:lnTo>
                  <a:pt x="654043" y="314578"/>
                </a:lnTo>
                <a:lnTo>
                  <a:pt x="658393" y="294563"/>
                </a:lnTo>
                <a:lnTo>
                  <a:pt x="655148" y="276111"/>
                </a:lnTo>
                <a:lnTo>
                  <a:pt x="645771" y="260427"/>
                </a:lnTo>
                <a:lnTo>
                  <a:pt x="631995" y="248870"/>
                </a:lnTo>
                <a:lnTo>
                  <a:pt x="615556" y="242798"/>
                </a:lnTo>
                <a:lnTo>
                  <a:pt x="610052" y="239182"/>
                </a:lnTo>
                <a:lnTo>
                  <a:pt x="609133" y="233659"/>
                </a:lnTo>
                <a:lnTo>
                  <a:pt x="612266" y="228562"/>
                </a:lnTo>
                <a:lnTo>
                  <a:pt x="618921" y="226225"/>
                </a:lnTo>
                <a:lnTo>
                  <a:pt x="641211" y="222572"/>
                </a:lnTo>
                <a:lnTo>
                  <a:pt x="658839" y="211761"/>
                </a:lnTo>
                <a:lnTo>
                  <a:pt x="670526" y="195494"/>
                </a:lnTo>
                <a:lnTo>
                  <a:pt x="674992" y="175475"/>
                </a:lnTo>
                <a:lnTo>
                  <a:pt x="671078" y="155275"/>
                </a:lnTo>
                <a:lnTo>
                  <a:pt x="659728" y="138487"/>
                </a:lnTo>
                <a:lnTo>
                  <a:pt x="642875" y="126966"/>
                </a:lnTo>
                <a:lnTo>
                  <a:pt x="622806" y="122643"/>
                </a:lnTo>
                <a:lnTo>
                  <a:pt x="613029" y="122643"/>
                </a:lnTo>
                <a:lnTo>
                  <a:pt x="611733" y="111696"/>
                </a:lnTo>
                <a:lnTo>
                  <a:pt x="620674" y="109423"/>
                </a:lnTo>
                <a:lnTo>
                  <a:pt x="638721" y="101646"/>
                </a:lnTo>
                <a:lnTo>
                  <a:pt x="651262" y="87404"/>
                </a:lnTo>
                <a:lnTo>
                  <a:pt x="657421" y="68757"/>
                </a:lnTo>
                <a:lnTo>
                  <a:pt x="656323" y="47764"/>
                </a:lnTo>
                <a:lnTo>
                  <a:pt x="644989" y="25947"/>
                </a:lnTo>
                <a:lnTo>
                  <a:pt x="626308" y="13779"/>
                </a:lnTo>
                <a:lnTo>
                  <a:pt x="603914" y="8402"/>
                </a:lnTo>
                <a:lnTo>
                  <a:pt x="581444" y="6959"/>
                </a:lnTo>
                <a:lnTo>
                  <a:pt x="175006" y="0"/>
                </a:lnTo>
                <a:close/>
              </a:path>
              <a:path w="675005" h="463550">
                <a:moveTo>
                  <a:pt x="622452" y="122567"/>
                </a:moveTo>
                <a:lnTo>
                  <a:pt x="613029" y="122643"/>
                </a:lnTo>
                <a:lnTo>
                  <a:pt x="622806" y="122643"/>
                </a:lnTo>
                <a:lnTo>
                  <a:pt x="622452" y="122567"/>
                </a:lnTo>
                <a:close/>
              </a:path>
            </a:pathLst>
          </a:custGeom>
          <a:solidFill>
            <a:srgbClr val="F4D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1962" y="5936754"/>
            <a:ext cx="59690" cy="396240"/>
          </a:xfrm>
          <a:custGeom>
            <a:avLst/>
            <a:gdLst/>
            <a:ahLst/>
            <a:cxnLst/>
            <a:rect l="l" t="t" r="r" b="b"/>
            <a:pathLst>
              <a:path w="59689" h="396239">
                <a:moveTo>
                  <a:pt x="0" y="395897"/>
                </a:moveTo>
                <a:lnTo>
                  <a:pt x="59308" y="395897"/>
                </a:lnTo>
                <a:lnTo>
                  <a:pt x="59308" y="0"/>
                </a:lnTo>
                <a:lnTo>
                  <a:pt x="0" y="0"/>
                </a:lnTo>
                <a:lnTo>
                  <a:pt x="0" y="395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894971"/>
            <a:ext cx="1632585" cy="480059"/>
          </a:xfrm>
          <a:custGeom>
            <a:avLst/>
            <a:gdLst/>
            <a:ahLst/>
            <a:cxnLst/>
            <a:rect l="l" t="t" r="r" b="b"/>
            <a:pathLst>
              <a:path w="1632585" h="480060">
                <a:moveTo>
                  <a:pt x="0" y="479450"/>
                </a:moveTo>
                <a:lnTo>
                  <a:pt x="1631962" y="479450"/>
                </a:lnTo>
                <a:lnTo>
                  <a:pt x="1631962" y="0"/>
                </a:lnTo>
                <a:lnTo>
                  <a:pt x="0" y="0"/>
                </a:lnTo>
                <a:lnTo>
                  <a:pt x="0" y="479450"/>
                </a:lnTo>
                <a:close/>
              </a:path>
            </a:pathLst>
          </a:custGeom>
          <a:solidFill>
            <a:srgbClr val="3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5514" y="6259610"/>
            <a:ext cx="68059" cy="68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7152" y="6259610"/>
            <a:ext cx="68059" cy="68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4889" y="6259610"/>
            <a:ext cx="68059" cy="68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5499" y="6051186"/>
            <a:ext cx="187325" cy="467359"/>
          </a:xfrm>
          <a:custGeom>
            <a:avLst/>
            <a:gdLst/>
            <a:ahLst/>
            <a:cxnLst/>
            <a:rect l="l" t="t" r="r" b="b"/>
            <a:pathLst>
              <a:path w="187325" h="467359">
                <a:moveTo>
                  <a:pt x="54564" y="0"/>
                </a:moveTo>
                <a:lnTo>
                  <a:pt x="43427" y="255"/>
                </a:lnTo>
                <a:lnTo>
                  <a:pt x="33175" y="4635"/>
                </a:lnTo>
                <a:lnTo>
                  <a:pt x="25081" y="12873"/>
                </a:lnTo>
                <a:lnTo>
                  <a:pt x="20754" y="23700"/>
                </a:lnTo>
                <a:lnTo>
                  <a:pt x="20908" y="34948"/>
                </a:lnTo>
                <a:lnTo>
                  <a:pt x="25269" y="45316"/>
                </a:lnTo>
                <a:lnTo>
                  <a:pt x="33565" y="53500"/>
                </a:lnTo>
                <a:lnTo>
                  <a:pt x="75039" y="88916"/>
                </a:lnTo>
                <a:lnTo>
                  <a:pt x="105342" y="132678"/>
                </a:lnTo>
                <a:lnTo>
                  <a:pt x="123401" y="182698"/>
                </a:lnTo>
                <a:lnTo>
                  <a:pt x="128142" y="236888"/>
                </a:lnTo>
                <a:lnTo>
                  <a:pt x="118863" y="290315"/>
                </a:lnTo>
                <a:lnTo>
                  <a:pt x="96293" y="338361"/>
                </a:lnTo>
                <a:lnTo>
                  <a:pt x="61423" y="379491"/>
                </a:lnTo>
                <a:lnTo>
                  <a:pt x="15239" y="412173"/>
                </a:lnTo>
                <a:lnTo>
                  <a:pt x="6289" y="419644"/>
                </a:lnTo>
                <a:lnTo>
                  <a:pt x="1083" y="429620"/>
                </a:lnTo>
                <a:lnTo>
                  <a:pt x="0" y="440820"/>
                </a:lnTo>
                <a:lnTo>
                  <a:pt x="3415" y="451962"/>
                </a:lnTo>
                <a:lnTo>
                  <a:pt x="27999" y="467298"/>
                </a:lnTo>
                <a:lnTo>
                  <a:pt x="35722" y="466601"/>
                </a:lnTo>
                <a:lnTo>
                  <a:pt x="75023" y="443934"/>
                </a:lnTo>
                <a:lnTo>
                  <a:pt x="127746" y="394738"/>
                </a:lnTo>
                <a:lnTo>
                  <a:pt x="164006" y="336133"/>
                </a:lnTo>
                <a:lnTo>
                  <a:pt x="183288" y="272572"/>
                </a:lnTo>
                <a:lnTo>
                  <a:pt x="186791" y="239301"/>
                </a:lnTo>
                <a:lnTo>
                  <a:pt x="186030" y="205500"/>
                </a:lnTo>
                <a:lnTo>
                  <a:pt x="171899" y="139640"/>
                </a:lnTo>
                <a:lnTo>
                  <a:pt x="140904" y="78139"/>
                </a:lnTo>
                <a:lnTo>
                  <a:pt x="94073" y="25711"/>
                </a:lnTo>
                <a:lnTo>
                  <a:pt x="65315" y="4135"/>
                </a:lnTo>
                <a:lnTo>
                  <a:pt x="54564" y="0"/>
                </a:lnTo>
                <a:close/>
              </a:path>
            </a:pathLst>
          </a:custGeom>
          <a:solidFill>
            <a:srgbClr val="F9D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4706" y="5947455"/>
            <a:ext cx="254635" cy="682625"/>
          </a:xfrm>
          <a:custGeom>
            <a:avLst/>
            <a:gdLst/>
            <a:ahLst/>
            <a:cxnLst/>
            <a:rect l="l" t="t" r="r" b="b"/>
            <a:pathLst>
              <a:path w="254635" h="682625">
                <a:moveTo>
                  <a:pt x="65633" y="0"/>
                </a:moveTo>
                <a:lnTo>
                  <a:pt x="54378" y="155"/>
                </a:lnTo>
                <a:lnTo>
                  <a:pt x="43995" y="4525"/>
                </a:lnTo>
                <a:lnTo>
                  <a:pt x="35808" y="12826"/>
                </a:lnTo>
                <a:lnTo>
                  <a:pt x="31475" y="23648"/>
                </a:lnTo>
                <a:lnTo>
                  <a:pt x="31629" y="34899"/>
                </a:lnTo>
                <a:lnTo>
                  <a:pt x="35993" y="45273"/>
                </a:lnTo>
                <a:lnTo>
                  <a:pt x="44291" y="53466"/>
                </a:lnTo>
                <a:lnTo>
                  <a:pt x="84280" y="84004"/>
                </a:lnTo>
                <a:lnTo>
                  <a:pt x="118677" y="119369"/>
                </a:lnTo>
                <a:lnTo>
                  <a:pt x="147160" y="158937"/>
                </a:lnTo>
                <a:lnTo>
                  <a:pt x="169408" y="202085"/>
                </a:lnTo>
                <a:lnTo>
                  <a:pt x="185099" y="248190"/>
                </a:lnTo>
                <a:lnTo>
                  <a:pt x="193911" y="296627"/>
                </a:lnTo>
                <a:lnTo>
                  <a:pt x="195523" y="346773"/>
                </a:lnTo>
                <a:lnTo>
                  <a:pt x="189753" y="396544"/>
                </a:lnTo>
                <a:lnTo>
                  <a:pt x="176830" y="443838"/>
                </a:lnTo>
                <a:lnTo>
                  <a:pt x="157048" y="488195"/>
                </a:lnTo>
                <a:lnTo>
                  <a:pt x="130702" y="529158"/>
                </a:lnTo>
                <a:lnTo>
                  <a:pt x="98086" y="566268"/>
                </a:lnTo>
                <a:lnTo>
                  <a:pt x="59494" y="599068"/>
                </a:lnTo>
                <a:lnTo>
                  <a:pt x="15221" y="627100"/>
                </a:lnTo>
                <a:lnTo>
                  <a:pt x="6278" y="634578"/>
                </a:lnTo>
                <a:lnTo>
                  <a:pt x="1078" y="644557"/>
                </a:lnTo>
                <a:lnTo>
                  <a:pt x="0" y="655759"/>
                </a:lnTo>
                <a:lnTo>
                  <a:pt x="3423" y="666902"/>
                </a:lnTo>
                <a:lnTo>
                  <a:pt x="27988" y="682234"/>
                </a:lnTo>
                <a:lnTo>
                  <a:pt x="35709" y="681540"/>
                </a:lnTo>
                <a:lnTo>
                  <a:pt x="90002" y="649537"/>
                </a:lnTo>
                <a:lnTo>
                  <a:pt x="131490" y="615667"/>
                </a:lnTo>
                <a:lnTo>
                  <a:pt x="167538" y="577228"/>
                </a:lnTo>
                <a:lnTo>
                  <a:pt x="198012" y="534352"/>
                </a:lnTo>
                <a:lnTo>
                  <a:pt x="220766" y="491229"/>
                </a:lnTo>
                <a:lnTo>
                  <a:pt x="237841" y="445561"/>
                </a:lnTo>
                <a:lnTo>
                  <a:pt x="249042" y="398001"/>
                </a:lnTo>
                <a:lnTo>
                  <a:pt x="254172" y="349198"/>
                </a:lnTo>
                <a:lnTo>
                  <a:pt x="253062" y="299578"/>
                </a:lnTo>
                <a:lnTo>
                  <a:pt x="245731" y="250588"/>
                </a:lnTo>
                <a:lnTo>
                  <a:pt x="232321" y="202900"/>
                </a:lnTo>
                <a:lnTo>
                  <a:pt x="212973" y="157187"/>
                </a:lnTo>
                <a:lnTo>
                  <a:pt x="186818" y="112619"/>
                </a:lnTo>
                <a:lnTo>
                  <a:pt x="155024" y="71930"/>
                </a:lnTo>
                <a:lnTo>
                  <a:pt x="118070" y="35659"/>
                </a:lnTo>
                <a:lnTo>
                  <a:pt x="76435" y="4343"/>
                </a:lnTo>
                <a:lnTo>
                  <a:pt x="65633" y="0"/>
                </a:lnTo>
                <a:close/>
              </a:path>
            </a:pathLst>
          </a:custGeom>
          <a:solidFill>
            <a:srgbClr val="F9D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1722" y="5823055"/>
            <a:ext cx="334010" cy="936625"/>
          </a:xfrm>
          <a:custGeom>
            <a:avLst/>
            <a:gdLst/>
            <a:ahLst/>
            <a:cxnLst/>
            <a:rect l="l" t="t" r="r" b="b"/>
            <a:pathLst>
              <a:path w="334010" h="936625">
                <a:moveTo>
                  <a:pt x="78281" y="0"/>
                </a:moveTo>
                <a:lnTo>
                  <a:pt x="67028" y="161"/>
                </a:lnTo>
                <a:lnTo>
                  <a:pt x="56656" y="4550"/>
                </a:lnTo>
                <a:lnTo>
                  <a:pt x="48470" y="12856"/>
                </a:lnTo>
                <a:lnTo>
                  <a:pt x="44145" y="23685"/>
                </a:lnTo>
                <a:lnTo>
                  <a:pt x="44302" y="34937"/>
                </a:lnTo>
                <a:lnTo>
                  <a:pt x="48668" y="45305"/>
                </a:lnTo>
                <a:lnTo>
                  <a:pt x="56966" y="53484"/>
                </a:lnTo>
                <a:lnTo>
                  <a:pt x="98182" y="83557"/>
                </a:lnTo>
                <a:lnTo>
                  <a:pt x="135511" y="117175"/>
                </a:lnTo>
                <a:lnTo>
                  <a:pt x="168796" y="154030"/>
                </a:lnTo>
                <a:lnTo>
                  <a:pt x="197876" y="193813"/>
                </a:lnTo>
                <a:lnTo>
                  <a:pt x="222593" y="236216"/>
                </a:lnTo>
                <a:lnTo>
                  <a:pt x="242788" y="280931"/>
                </a:lnTo>
                <a:lnTo>
                  <a:pt x="258303" y="327648"/>
                </a:lnTo>
                <a:lnTo>
                  <a:pt x="268979" y="376061"/>
                </a:lnTo>
                <a:lnTo>
                  <a:pt x="274657" y="425860"/>
                </a:lnTo>
                <a:lnTo>
                  <a:pt x="275177" y="476737"/>
                </a:lnTo>
                <a:lnTo>
                  <a:pt x="270450" y="527365"/>
                </a:lnTo>
                <a:lnTo>
                  <a:pt x="260608" y="576336"/>
                </a:lnTo>
                <a:lnTo>
                  <a:pt x="245798" y="623422"/>
                </a:lnTo>
                <a:lnTo>
                  <a:pt x="226165" y="668396"/>
                </a:lnTo>
                <a:lnTo>
                  <a:pt x="201854" y="711033"/>
                </a:lnTo>
                <a:lnTo>
                  <a:pt x="173011" y="751104"/>
                </a:lnTo>
                <a:lnTo>
                  <a:pt x="139780" y="788384"/>
                </a:lnTo>
                <a:lnTo>
                  <a:pt x="102308" y="822646"/>
                </a:lnTo>
                <a:lnTo>
                  <a:pt x="60740" y="853662"/>
                </a:lnTo>
                <a:lnTo>
                  <a:pt x="15221" y="881206"/>
                </a:lnTo>
                <a:lnTo>
                  <a:pt x="6278" y="888677"/>
                </a:lnTo>
                <a:lnTo>
                  <a:pt x="1078" y="898653"/>
                </a:lnTo>
                <a:lnTo>
                  <a:pt x="0" y="909853"/>
                </a:lnTo>
                <a:lnTo>
                  <a:pt x="3423" y="920995"/>
                </a:lnTo>
                <a:lnTo>
                  <a:pt x="27977" y="936327"/>
                </a:lnTo>
                <a:lnTo>
                  <a:pt x="35702" y="935634"/>
                </a:lnTo>
                <a:lnTo>
                  <a:pt x="87019" y="906718"/>
                </a:lnTo>
                <a:lnTo>
                  <a:pt x="127598" y="877736"/>
                </a:lnTo>
                <a:lnTo>
                  <a:pt x="164894" y="845915"/>
                </a:lnTo>
                <a:lnTo>
                  <a:pt x="198852" y="811304"/>
                </a:lnTo>
                <a:lnTo>
                  <a:pt x="229417" y="773957"/>
                </a:lnTo>
                <a:lnTo>
                  <a:pt x="256534" y="733924"/>
                </a:lnTo>
                <a:lnTo>
                  <a:pt x="282205" y="686772"/>
                </a:lnTo>
                <a:lnTo>
                  <a:pt x="302908" y="637259"/>
                </a:lnTo>
                <a:lnTo>
                  <a:pt x="318504" y="585846"/>
                </a:lnTo>
                <a:lnTo>
                  <a:pt x="328856" y="532989"/>
                </a:lnTo>
                <a:lnTo>
                  <a:pt x="333826" y="479150"/>
                </a:lnTo>
                <a:lnTo>
                  <a:pt x="333294" y="424454"/>
                </a:lnTo>
                <a:lnTo>
                  <a:pt x="327255" y="370199"/>
                </a:lnTo>
                <a:lnTo>
                  <a:pt x="315810" y="316856"/>
                </a:lnTo>
                <a:lnTo>
                  <a:pt x="299061" y="264898"/>
                </a:lnTo>
                <a:lnTo>
                  <a:pt x="277108" y="214799"/>
                </a:lnTo>
                <a:lnTo>
                  <a:pt x="253996" y="173334"/>
                </a:lnTo>
                <a:lnTo>
                  <a:pt x="227335" y="134136"/>
                </a:lnTo>
                <a:lnTo>
                  <a:pt x="197320" y="97423"/>
                </a:lnTo>
                <a:lnTo>
                  <a:pt x="164147" y="63412"/>
                </a:lnTo>
                <a:lnTo>
                  <a:pt x="128012" y="32323"/>
                </a:lnTo>
                <a:lnTo>
                  <a:pt x="89110" y="4373"/>
                </a:lnTo>
                <a:lnTo>
                  <a:pt x="78281" y="0"/>
                </a:lnTo>
                <a:close/>
              </a:path>
            </a:pathLst>
          </a:custGeom>
          <a:solidFill>
            <a:srgbClr val="F9D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2283" y="2414917"/>
            <a:ext cx="7920355" cy="1764030"/>
          </a:xfrm>
          <a:custGeom>
            <a:avLst/>
            <a:gdLst/>
            <a:ahLst/>
            <a:cxnLst/>
            <a:rect l="l" t="t" r="r" b="b"/>
            <a:pathLst>
              <a:path w="7920355" h="1764029">
                <a:moveTo>
                  <a:pt x="7847990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1691995"/>
                </a:lnTo>
                <a:lnTo>
                  <a:pt x="1124" y="1733625"/>
                </a:lnTo>
                <a:lnTo>
                  <a:pt x="8999" y="1755003"/>
                </a:lnTo>
                <a:lnTo>
                  <a:pt x="30373" y="1762879"/>
                </a:lnTo>
                <a:lnTo>
                  <a:pt x="71996" y="1764004"/>
                </a:lnTo>
                <a:lnTo>
                  <a:pt x="7847990" y="1764004"/>
                </a:lnTo>
                <a:lnTo>
                  <a:pt x="7889620" y="1762879"/>
                </a:lnTo>
                <a:lnTo>
                  <a:pt x="7910998" y="1755003"/>
                </a:lnTo>
                <a:lnTo>
                  <a:pt x="7918874" y="1733625"/>
                </a:lnTo>
                <a:lnTo>
                  <a:pt x="7919999" y="1691995"/>
                </a:lnTo>
                <a:lnTo>
                  <a:pt x="7919999" y="71996"/>
                </a:lnTo>
                <a:lnTo>
                  <a:pt x="7918874" y="30373"/>
                </a:lnTo>
                <a:lnTo>
                  <a:pt x="7910998" y="8999"/>
                </a:lnTo>
                <a:lnTo>
                  <a:pt x="7889620" y="1124"/>
                </a:lnTo>
                <a:lnTo>
                  <a:pt x="7847990" y="0"/>
                </a:lnTo>
                <a:close/>
              </a:path>
            </a:pathLst>
          </a:custGeom>
          <a:solidFill>
            <a:srgbClr val="DA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2283" y="2160003"/>
            <a:ext cx="7920355" cy="378460"/>
          </a:xfrm>
          <a:custGeom>
            <a:avLst/>
            <a:gdLst/>
            <a:ahLst/>
            <a:cxnLst/>
            <a:rect l="l" t="t" r="r" b="b"/>
            <a:pathLst>
              <a:path w="7920355" h="378460">
                <a:moveTo>
                  <a:pt x="7847990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378002"/>
                </a:lnTo>
                <a:lnTo>
                  <a:pt x="7919999" y="378002"/>
                </a:lnTo>
                <a:lnTo>
                  <a:pt x="7919999" y="71996"/>
                </a:lnTo>
                <a:lnTo>
                  <a:pt x="7918874" y="30373"/>
                </a:lnTo>
                <a:lnTo>
                  <a:pt x="7910998" y="8999"/>
                </a:lnTo>
                <a:lnTo>
                  <a:pt x="7889620" y="1124"/>
                </a:lnTo>
                <a:lnTo>
                  <a:pt x="7847990" y="0"/>
                </a:lnTo>
                <a:close/>
              </a:path>
            </a:pathLst>
          </a:custGeom>
          <a:solidFill>
            <a:srgbClr val="F26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96630" y="1304506"/>
            <a:ext cx="6735445" cy="267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algn="ctr">
              <a:lnSpc>
                <a:spcPct val="100000"/>
              </a:lnSpc>
              <a:spcBef>
                <a:spcPts val="100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 </a:t>
            </a:r>
            <a:r>
              <a:rPr sz="2000" b="1" spc="-160" dirty="0">
                <a:solidFill>
                  <a:srgbClr val="007DC4"/>
                </a:solidFill>
                <a:latin typeface="Malgun Gothic"/>
                <a:cs typeface="Malgun Gothic"/>
              </a:rPr>
              <a:t>신고시</a:t>
            </a:r>
            <a:r>
              <a:rPr sz="2000" b="1" spc="-375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유의사항</a:t>
            </a:r>
            <a:endParaRPr sz="2000" b="1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2300" b="1" dirty="0">
              <a:latin typeface="Times New Roman"/>
              <a:cs typeface="Times New Roman"/>
            </a:endParaRPr>
          </a:p>
          <a:p>
            <a:pPr marL="79375" algn="ctr">
              <a:lnSpc>
                <a:spcPct val="100000"/>
              </a:lnSpc>
              <a:spcBef>
                <a:spcPts val="1935"/>
              </a:spcBef>
            </a:pPr>
            <a:r>
              <a:rPr sz="1800" b="1" spc="-295" dirty="0">
                <a:solidFill>
                  <a:srgbClr val="FFFFFF"/>
                </a:solidFill>
                <a:latin typeface="Malgun Gothic"/>
                <a:cs typeface="Malgun Gothic"/>
              </a:rPr>
              <a:t>유의사항</a:t>
            </a:r>
            <a:endParaRPr sz="1800" b="1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b="1" spc="35" dirty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600" b="1" spc="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35" dirty="0" err="1">
                <a:solidFill>
                  <a:srgbClr val="231F20"/>
                </a:solidFill>
                <a:latin typeface="Gulim"/>
                <a:cs typeface="Gulim"/>
              </a:rPr>
              <a:t>가능한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75" dirty="0">
                <a:solidFill>
                  <a:srgbClr val="231F20"/>
                </a:solidFill>
                <a:latin typeface="Gulim"/>
                <a:cs typeface="Gulim"/>
              </a:rPr>
              <a:t>한</a:t>
            </a:r>
            <a:r>
              <a:rPr sz="1600" b="1" spc="-2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증거</a:t>
            </a:r>
            <a:r>
              <a:rPr sz="3000" b="1" spc="-442" baseline="-2777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사진</a:t>
            </a:r>
            <a:r>
              <a:rPr sz="3000" b="1" spc="-585" baseline="-2777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Gulim"/>
                <a:cs typeface="Gulim"/>
              </a:rPr>
              <a:t>등을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Gulim"/>
                <a:cs typeface="Gulim"/>
              </a:rPr>
              <a:t>확보함.</a:t>
            </a:r>
            <a:endParaRPr sz="1600" b="1" dirty="0">
              <a:latin typeface="Gulim"/>
              <a:cs typeface="Gulim"/>
            </a:endParaRPr>
          </a:p>
          <a:p>
            <a:pPr marL="194310" indent="-181610">
              <a:lnSpc>
                <a:spcPct val="100000"/>
              </a:lnSpc>
              <a:spcBef>
                <a:spcPts val="300"/>
              </a:spcBef>
              <a:buSzPct val="93750"/>
              <a:buChar char="•"/>
              <a:tabLst>
                <a:tab pos="194945" algn="l"/>
              </a:tabLst>
            </a:pP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아동이 불안에 빠지지 않도록 큰일이 </a:t>
            </a:r>
            <a:r>
              <a:rPr sz="1600" b="1" spc="-175" dirty="0">
                <a:solidFill>
                  <a:srgbClr val="231F20"/>
                </a:solidFill>
                <a:latin typeface="Gulim"/>
                <a:cs typeface="Gulim"/>
              </a:rPr>
              <a:t>난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것처럼 </a:t>
            </a:r>
            <a:r>
              <a:rPr sz="1600" b="1" spc="-200" dirty="0">
                <a:solidFill>
                  <a:srgbClr val="231F20"/>
                </a:solidFill>
                <a:latin typeface="Gulim"/>
                <a:cs typeface="Gulim"/>
              </a:rPr>
              <a:t>하지 않고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일상적</a:t>
            </a:r>
            <a:r>
              <a:rPr sz="1600" b="1" spc="-245" dirty="0">
                <a:solidFill>
                  <a:srgbClr val="231F20"/>
                </a:solidFill>
                <a:latin typeface="Gulim"/>
                <a:cs typeface="Gulim"/>
              </a:rPr>
              <a:t>으로</a:t>
            </a:r>
            <a:r>
              <a:rPr sz="1600" b="1" spc="-3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90" dirty="0">
                <a:solidFill>
                  <a:srgbClr val="231F20"/>
                </a:solidFill>
                <a:latin typeface="Gulim"/>
                <a:cs typeface="Gulim"/>
              </a:rPr>
              <a:t>대함.</a:t>
            </a:r>
            <a:endParaRPr sz="1600" b="1" dirty="0">
              <a:latin typeface="Gulim"/>
              <a:cs typeface="Gulim"/>
            </a:endParaRPr>
          </a:p>
          <a:p>
            <a:pPr marL="194310" indent="-181610">
              <a:lnSpc>
                <a:spcPct val="100000"/>
              </a:lnSpc>
              <a:spcBef>
                <a:spcPts val="420"/>
              </a:spcBef>
              <a:buClr>
                <a:srgbClr val="231F20"/>
              </a:buClr>
              <a:buSzPct val="75000"/>
              <a:buFont typeface="Gulim"/>
              <a:buChar char="•"/>
              <a:tabLst>
                <a:tab pos="194945" algn="l"/>
              </a:tabLst>
            </a:pPr>
            <a:r>
              <a:rPr sz="2000" b="1" spc="-250" dirty="0">
                <a:solidFill>
                  <a:srgbClr val="ED1A3A"/>
                </a:solidFill>
                <a:latin typeface="Malgun Gothic"/>
                <a:cs typeface="Malgun Gothic"/>
              </a:rPr>
              <a:t>성학대</a:t>
            </a:r>
            <a:r>
              <a:rPr sz="2400" b="1" spc="-375" baseline="3472" dirty="0">
                <a:solidFill>
                  <a:srgbClr val="231F20"/>
                </a:solidFill>
                <a:latin typeface="Gulim"/>
                <a:cs typeface="Gulim"/>
              </a:rPr>
              <a:t>의 </a:t>
            </a:r>
            <a:r>
              <a:rPr sz="2400" b="1" spc="-300" baseline="3472" dirty="0">
                <a:solidFill>
                  <a:srgbClr val="231F20"/>
                </a:solidFill>
                <a:latin typeface="Gulim"/>
                <a:cs typeface="Gulim"/>
              </a:rPr>
              <a:t>경우 증거 </a:t>
            </a:r>
            <a:r>
              <a:rPr sz="2400" b="1" spc="-307" baseline="3472" dirty="0">
                <a:solidFill>
                  <a:srgbClr val="231F20"/>
                </a:solidFill>
                <a:latin typeface="Gulim"/>
                <a:cs typeface="Gulim"/>
              </a:rPr>
              <a:t>확보를 </a:t>
            </a:r>
            <a:r>
              <a:rPr sz="2400" b="1" spc="-300" baseline="3472" dirty="0">
                <a:solidFill>
                  <a:srgbClr val="231F20"/>
                </a:solidFill>
                <a:latin typeface="Gulim"/>
                <a:cs typeface="Gulim"/>
              </a:rPr>
              <a:t>위해 </a:t>
            </a:r>
            <a:r>
              <a:rPr sz="2000" b="1" spc="-260" dirty="0">
                <a:solidFill>
                  <a:srgbClr val="ED1A3A"/>
                </a:solidFill>
                <a:latin typeface="Malgun Gothic"/>
                <a:cs typeface="Malgun Gothic"/>
              </a:rPr>
              <a:t>씻기거나 </a:t>
            </a:r>
            <a:r>
              <a:rPr sz="2000" b="1" spc="-245" dirty="0">
                <a:solidFill>
                  <a:srgbClr val="ED1A3A"/>
                </a:solidFill>
                <a:latin typeface="Malgun Gothic"/>
                <a:cs typeface="Malgun Gothic"/>
              </a:rPr>
              <a:t>옷을 갈아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입히지</a:t>
            </a:r>
            <a:r>
              <a:rPr sz="2000" b="1" spc="-45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000" b="1" spc="-190" dirty="0">
                <a:solidFill>
                  <a:srgbClr val="ED1A3A"/>
                </a:solidFill>
                <a:latin typeface="Malgun Gothic"/>
                <a:cs typeface="Malgun Gothic"/>
              </a:rPr>
              <a:t>않음.</a:t>
            </a:r>
            <a:endParaRPr sz="2000" b="1" dirty="0">
              <a:latin typeface="Malgun Gothic"/>
              <a:cs typeface="Malgun Gothic"/>
            </a:endParaRPr>
          </a:p>
          <a:p>
            <a:pPr marL="194310" indent="-181610">
              <a:lnSpc>
                <a:spcPct val="100000"/>
              </a:lnSpc>
              <a:spcBef>
                <a:spcPts val="180"/>
              </a:spcBef>
              <a:buClr>
                <a:srgbClr val="231F20"/>
              </a:buClr>
              <a:buSzPct val="75000"/>
              <a:buFont typeface="Gulim"/>
              <a:buChar char="•"/>
              <a:tabLst>
                <a:tab pos="194945" algn="l"/>
              </a:tabLst>
            </a:pPr>
            <a:r>
              <a:rPr sz="3000" b="1" spc="-382" baseline="-2777" dirty="0">
                <a:solidFill>
                  <a:srgbClr val="ED1A3A"/>
                </a:solidFill>
                <a:latin typeface="Malgun Gothic"/>
                <a:cs typeface="Malgun Gothic"/>
              </a:rPr>
              <a:t>진술의 </a:t>
            </a:r>
            <a:r>
              <a:rPr sz="3000" b="1" spc="-359" baseline="-2777" dirty="0">
                <a:solidFill>
                  <a:srgbClr val="ED1A3A"/>
                </a:solidFill>
                <a:latin typeface="Malgun Gothic"/>
                <a:cs typeface="Malgun Gothic"/>
              </a:rPr>
              <a:t>오염</a:t>
            </a:r>
            <a:r>
              <a:rPr sz="1600" b="1" spc="-240" dirty="0">
                <a:solidFill>
                  <a:srgbClr val="231F20"/>
                </a:solidFill>
                <a:latin typeface="Gulim"/>
                <a:cs typeface="Gulim"/>
              </a:rPr>
              <a:t>이 </a:t>
            </a:r>
            <a:r>
              <a:rPr sz="1600" b="1" spc="-195" dirty="0">
                <a:solidFill>
                  <a:srgbClr val="231F20"/>
                </a:solidFill>
                <a:latin typeface="Gulim"/>
                <a:cs typeface="Gulim"/>
              </a:rPr>
              <a:t>있으므로,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학대에 </a:t>
            </a:r>
            <a:r>
              <a:rPr sz="1600" b="1" spc="-200" dirty="0">
                <a:solidFill>
                  <a:srgbClr val="231F20"/>
                </a:solidFill>
                <a:latin typeface="Gulim"/>
                <a:cs typeface="Gulim"/>
              </a:rPr>
              <a:t>대해 계속 </a:t>
            </a:r>
            <a:r>
              <a:rPr sz="1600" b="1" spc="-210" dirty="0">
                <a:solidFill>
                  <a:srgbClr val="231F20"/>
                </a:solidFill>
                <a:latin typeface="Gulim"/>
                <a:cs typeface="Gulim"/>
              </a:rPr>
              <a:t>캐묻거나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유도 </a:t>
            </a:r>
            <a:r>
              <a:rPr sz="3000" b="1" spc="-382" baseline="-2777" dirty="0">
                <a:solidFill>
                  <a:srgbClr val="ED1A3A"/>
                </a:solidFill>
                <a:latin typeface="Malgun Gothic"/>
                <a:cs typeface="Malgun Gothic"/>
              </a:rPr>
              <a:t>질문을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하지</a:t>
            </a:r>
            <a:r>
              <a:rPr sz="3000" b="1" spc="-697" baseline="-2777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3000" b="1" spc="-284" baseline="-2777" dirty="0">
                <a:solidFill>
                  <a:srgbClr val="ED1A3A"/>
                </a:solidFill>
                <a:latin typeface="Malgun Gothic"/>
                <a:cs typeface="Malgun Gothic"/>
              </a:rPr>
              <a:t>않음.</a:t>
            </a:r>
            <a:endParaRPr sz="3000" b="1" baseline="-2777" dirty="0">
              <a:latin typeface="Malgun Gothic"/>
              <a:cs typeface="Malgun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70135" y="11"/>
            <a:ext cx="3282284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003" y="11"/>
            <a:ext cx="3519247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244" name="object 244"/>
          <p:cNvSpPr/>
          <p:nvPr/>
        </p:nvSpPr>
        <p:spPr>
          <a:xfrm>
            <a:off x="1872183" y="4534268"/>
            <a:ext cx="6172314" cy="750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729181" y="4534268"/>
            <a:ext cx="566204" cy="7506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52270" y="4532719"/>
            <a:ext cx="907719" cy="753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52270" y="5346636"/>
            <a:ext cx="6022454" cy="85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550669" y="4982514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4" h="112395">
                <a:moveTo>
                  <a:pt x="15925" y="0"/>
                </a:moveTo>
                <a:lnTo>
                  <a:pt x="0" y="111874"/>
                </a:lnTo>
                <a:lnTo>
                  <a:pt x="111899" y="95948"/>
                </a:lnTo>
                <a:lnTo>
                  <a:pt x="1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82432" y="4806264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159905" y="0"/>
                </a:moveTo>
                <a:lnTo>
                  <a:pt x="0" y="159905"/>
                </a:lnTo>
                <a:lnTo>
                  <a:pt x="95961" y="255879"/>
                </a:lnTo>
                <a:lnTo>
                  <a:pt x="127914" y="223913"/>
                </a:lnTo>
                <a:lnTo>
                  <a:pt x="95961" y="223913"/>
                </a:lnTo>
                <a:lnTo>
                  <a:pt x="79984" y="207937"/>
                </a:lnTo>
                <a:lnTo>
                  <a:pt x="112015" y="175894"/>
                </a:lnTo>
                <a:lnTo>
                  <a:pt x="47929" y="175894"/>
                </a:lnTo>
                <a:lnTo>
                  <a:pt x="31927" y="159905"/>
                </a:lnTo>
                <a:lnTo>
                  <a:pt x="175907" y="15976"/>
                </a:lnTo>
                <a:lnTo>
                  <a:pt x="159905" y="0"/>
                </a:lnTo>
                <a:close/>
              </a:path>
              <a:path w="255905" h="255904">
                <a:moveTo>
                  <a:pt x="239877" y="79946"/>
                </a:moveTo>
                <a:lnTo>
                  <a:pt x="95961" y="223913"/>
                </a:lnTo>
                <a:lnTo>
                  <a:pt x="127914" y="223913"/>
                </a:lnTo>
                <a:lnTo>
                  <a:pt x="255854" y="95923"/>
                </a:lnTo>
                <a:lnTo>
                  <a:pt x="239877" y="79946"/>
                </a:lnTo>
                <a:close/>
              </a:path>
              <a:path w="255905" h="255904">
                <a:moveTo>
                  <a:pt x="191871" y="31991"/>
                </a:moveTo>
                <a:lnTo>
                  <a:pt x="47929" y="175894"/>
                </a:lnTo>
                <a:lnTo>
                  <a:pt x="112015" y="175894"/>
                </a:lnTo>
                <a:lnTo>
                  <a:pt x="223901" y="63969"/>
                </a:lnTo>
                <a:lnTo>
                  <a:pt x="191871" y="3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760016" y="4752540"/>
            <a:ext cx="134696" cy="1346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 txBox="1"/>
          <p:nvPr/>
        </p:nvSpPr>
        <p:spPr>
          <a:xfrm>
            <a:off x="2459075" y="4571276"/>
            <a:ext cx="4693285" cy="6096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▶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25" dirty="0" err="1">
                <a:solidFill>
                  <a:srgbClr val="231F20"/>
                </a:solidFill>
                <a:latin typeface="Malgun Gothic"/>
                <a:cs typeface="Malgun Gothic"/>
              </a:rPr>
              <a:t>조사에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적극적으로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협조하도록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55" dirty="0">
                <a:solidFill>
                  <a:srgbClr val="231F20"/>
                </a:solidFill>
                <a:latin typeface="Malgun Gothic"/>
                <a:cs typeface="Malgun Gothic"/>
              </a:rPr>
              <a:t>함.</a:t>
            </a:r>
            <a:endParaRPr sz="15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▶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신고자는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법적으로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비밀보장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00" dirty="0">
                <a:solidFill>
                  <a:srgbClr val="231F20"/>
                </a:solidFill>
                <a:latin typeface="Malgun Gothic"/>
                <a:cs typeface="Malgun Gothic"/>
              </a:rPr>
              <a:t>됨.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(아동학대처벌법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제10조제3항)</a:t>
            </a:r>
            <a:endParaRPr sz="1500" dirty="0">
              <a:latin typeface="Malgun Gothic"/>
              <a:cs typeface="Malgun Gothic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8522563" y="5772073"/>
            <a:ext cx="46355" cy="194945"/>
          </a:xfrm>
          <a:custGeom>
            <a:avLst/>
            <a:gdLst/>
            <a:ahLst/>
            <a:cxnLst/>
            <a:rect l="l" t="t" r="r" b="b"/>
            <a:pathLst>
              <a:path w="46354" h="194945">
                <a:moveTo>
                  <a:pt x="44996" y="0"/>
                </a:moveTo>
                <a:lnTo>
                  <a:pt x="13218" y="32179"/>
                </a:lnTo>
                <a:lnTo>
                  <a:pt x="1698" y="57479"/>
                </a:lnTo>
                <a:lnTo>
                  <a:pt x="3890" y="70205"/>
                </a:lnTo>
                <a:lnTo>
                  <a:pt x="9186" y="82484"/>
                </a:lnTo>
                <a:lnTo>
                  <a:pt x="15201" y="93980"/>
                </a:lnTo>
                <a:lnTo>
                  <a:pt x="15146" y="104070"/>
                </a:lnTo>
                <a:lnTo>
                  <a:pt x="9825" y="117079"/>
                </a:lnTo>
                <a:lnTo>
                  <a:pt x="3391" y="130457"/>
                </a:lnTo>
                <a:lnTo>
                  <a:pt x="0" y="141655"/>
                </a:lnTo>
                <a:lnTo>
                  <a:pt x="9767" y="182368"/>
                </a:lnTo>
                <a:lnTo>
                  <a:pt x="22847" y="194868"/>
                </a:lnTo>
                <a:lnTo>
                  <a:pt x="28625" y="186474"/>
                </a:lnTo>
                <a:lnTo>
                  <a:pt x="26365" y="183883"/>
                </a:lnTo>
                <a:lnTo>
                  <a:pt x="14858" y="167098"/>
                </a:lnTo>
                <a:lnTo>
                  <a:pt x="9275" y="149369"/>
                </a:lnTo>
                <a:lnTo>
                  <a:pt x="10557" y="130685"/>
                </a:lnTo>
                <a:lnTo>
                  <a:pt x="19646" y="111036"/>
                </a:lnTo>
                <a:lnTo>
                  <a:pt x="23215" y="105651"/>
                </a:lnTo>
                <a:lnTo>
                  <a:pt x="24384" y="100444"/>
                </a:lnTo>
                <a:lnTo>
                  <a:pt x="14211" y="68630"/>
                </a:lnTo>
                <a:lnTo>
                  <a:pt x="11137" y="49803"/>
                </a:lnTo>
                <a:lnTo>
                  <a:pt x="19551" y="31851"/>
                </a:lnTo>
                <a:lnTo>
                  <a:pt x="33270" y="15795"/>
                </a:lnTo>
                <a:lnTo>
                  <a:pt x="46113" y="2654"/>
                </a:lnTo>
                <a:lnTo>
                  <a:pt x="44996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68276" y="5928207"/>
            <a:ext cx="24765" cy="142875"/>
          </a:xfrm>
          <a:custGeom>
            <a:avLst/>
            <a:gdLst/>
            <a:ahLst/>
            <a:cxnLst/>
            <a:rect l="l" t="t" r="r" b="b"/>
            <a:pathLst>
              <a:path w="24765" h="142875">
                <a:moveTo>
                  <a:pt x="20086" y="0"/>
                </a:moveTo>
                <a:lnTo>
                  <a:pt x="18422" y="965"/>
                </a:lnTo>
                <a:lnTo>
                  <a:pt x="10448" y="13923"/>
                </a:lnTo>
                <a:lnTo>
                  <a:pt x="3853" y="25912"/>
                </a:lnTo>
                <a:lnTo>
                  <a:pt x="0" y="38518"/>
                </a:lnTo>
                <a:lnTo>
                  <a:pt x="616" y="52705"/>
                </a:lnTo>
                <a:lnTo>
                  <a:pt x="2890" y="57696"/>
                </a:lnTo>
                <a:lnTo>
                  <a:pt x="5671" y="62395"/>
                </a:lnTo>
                <a:lnTo>
                  <a:pt x="8948" y="66814"/>
                </a:lnTo>
                <a:lnTo>
                  <a:pt x="11755" y="73394"/>
                </a:lnTo>
                <a:lnTo>
                  <a:pt x="12712" y="80803"/>
                </a:lnTo>
                <a:lnTo>
                  <a:pt x="12561" y="88374"/>
                </a:lnTo>
                <a:lnTo>
                  <a:pt x="12046" y="95440"/>
                </a:lnTo>
                <a:lnTo>
                  <a:pt x="11591" y="107170"/>
                </a:lnTo>
                <a:lnTo>
                  <a:pt x="12169" y="118197"/>
                </a:lnTo>
                <a:lnTo>
                  <a:pt x="14234" y="128964"/>
                </a:lnTo>
                <a:lnTo>
                  <a:pt x="18244" y="139915"/>
                </a:lnTo>
                <a:lnTo>
                  <a:pt x="19514" y="142684"/>
                </a:lnTo>
                <a:lnTo>
                  <a:pt x="24480" y="136067"/>
                </a:lnTo>
                <a:lnTo>
                  <a:pt x="23857" y="133819"/>
                </a:lnTo>
                <a:lnTo>
                  <a:pt x="20923" y="116719"/>
                </a:lnTo>
                <a:lnTo>
                  <a:pt x="20346" y="99991"/>
                </a:lnTo>
                <a:lnTo>
                  <a:pt x="20178" y="83318"/>
                </a:lnTo>
                <a:lnTo>
                  <a:pt x="18473" y="66382"/>
                </a:lnTo>
                <a:lnTo>
                  <a:pt x="17114" y="58864"/>
                </a:lnTo>
                <a:lnTo>
                  <a:pt x="10827" y="52146"/>
                </a:lnTo>
                <a:lnTo>
                  <a:pt x="6966" y="45808"/>
                </a:lnTo>
                <a:lnTo>
                  <a:pt x="5252" y="35793"/>
                </a:lnTo>
                <a:lnTo>
                  <a:pt x="8587" y="23829"/>
                </a:lnTo>
                <a:lnTo>
                  <a:pt x="14230" y="11749"/>
                </a:lnTo>
                <a:lnTo>
                  <a:pt x="19438" y="1384"/>
                </a:lnTo>
                <a:lnTo>
                  <a:pt x="20086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912074" y="6691655"/>
            <a:ext cx="2113521" cy="297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341414" y="4588792"/>
            <a:ext cx="1522522" cy="24312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6" name="그림 2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4334" y="1304506"/>
            <a:ext cx="1475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신고양식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예시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4283" y="12"/>
            <a:ext cx="2858135" cy="180340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12"/>
            <a:ext cx="2854960" cy="180340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5</a:t>
            </a:r>
          </a:p>
        </p:txBody>
      </p:sp>
      <p:sp>
        <p:nvSpPr>
          <p:cNvPr id="228" name="object 228"/>
          <p:cNvSpPr txBox="1"/>
          <p:nvPr/>
        </p:nvSpPr>
        <p:spPr>
          <a:xfrm>
            <a:off x="6139180" y="2305050"/>
            <a:ext cx="3093720" cy="240065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4790" indent="-212090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225425" algn="l"/>
              </a:tabLst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아동의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인적 사항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endParaRPr sz="1600" dirty="0">
              <a:latin typeface="Malgun Gothic"/>
              <a:cs typeface="Malgun Gothic"/>
            </a:endParaRPr>
          </a:p>
          <a:p>
            <a:pPr marL="224790">
              <a:lnSpc>
                <a:spcPct val="100000"/>
              </a:lnSpc>
              <a:spcBef>
                <a:spcPts val="380"/>
              </a:spcBef>
            </a:pPr>
            <a:r>
              <a:rPr sz="1600" spc="-114" dirty="0">
                <a:solidFill>
                  <a:srgbClr val="231F20"/>
                </a:solidFill>
                <a:latin typeface="Malgun Gothic"/>
                <a:cs typeface="Malgun Gothic"/>
              </a:rPr>
              <a:t>이름,</a:t>
            </a:r>
            <a:r>
              <a:rPr sz="1600" spc="-2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14" dirty="0">
                <a:solidFill>
                  <a:srgbClr val="231F20"/>
                </a:solidFill>
                <a:latin typeface="Malgun Gothic"/>
                <a:cs typeface="Malgun Gothic"/>
              </a:rPr>
              <a:t>성별,</a:t>
            </a:r>
            <a:r>
              <a:rPr sz="1600" spc="-2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14" dirty="0">
                <a:solidFill>
                  <a:srgbClr val="231F20"/>
                </a:solidFill>
                <a:latin typeface="Malgun Gothic"/>
                <a:cs typeface="Malgun Gothic"/>
              </a:rPr>
              <a:t>나이,</a:t>
            </a:r>
            <a:r>
              <a:rPr sz="1600" spc="-2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특징</a:t>
            </a:r>
            <a:endParaRPr sz="16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24790" indent="-212090">
              <a:lnSpc>
                <a:spcPct val="100000"/>
              </a:lnSpc>
              <a:buAutoNum type="arabicPeriod" startAt="4"/>
              <a:tabLst>
                <a:tab pos="225425" algn="l"/>
              </a:tabLst>
            </a:pPr>
            <a:r>
              <a:rPr sz="16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(</a:t>
            </a:r>
            <a:r>
              <a:rPr sz="1600" b="1" spc="-190" dirty="0" err="1">
                <a:solidFill>
                  <a:srgbClr val="231F20"/>
                </a:solidFill>
                <a:latin typeface="Malgun Gothic"/>
                <a:cs typeface="Malgun Gothic"/>
              </a:rPr>
              <a:t>의심되는</a:t>
            </a:r>
            <a:r>
              <a:rPr sz="16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)</a:t>
            </a:r>
            <a:r>
              <a:rPr lang="ko-KR" altLang="en-US" sz="16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학대행위자</a:t>
            </a:r>
            <a:endParaRPr sz="1600" dirty="0">
              <a:latin typeface="Malgun Gothic"/>
              <a:cs typeface="Malgun Gothic"/>
            </a:endParaRPr>
          </a:p>
          <a:p>
            <a:pPr marL="224790">
              <a:lnSpc>
                <a:spcPct val="100000"/>
              </a:lnSpc>
              <a:spcBef>
                <a:spcPts val="380"/>
              </a:spcBef>
            </a:pP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모를 경우 </a:t>
            </a:r>
            <a:r>
              <a:rPr sz="1600" spc="-190" dirty="0">
                <a:solidFill>
                  <a:srgbClr val="231F20"/>
                </a:solidFill>
                <a:latin typeface="Malgun Gothic"/>
                <a:cs typeface="Malgun Gothic"/>
              </a:rPr>
              <a:t>‘미상’으로</a:t>
            </a:r>
            <a:r>
              <a:rPr sz="1600" spc="-3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신고</a:t>
            </a:r>
            <a:endParaRPr sz="16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24790" indent="-212090">
              <a:lnSpc>
                <a:spcPct val="100000"/>
              </a:lnSpc>
              <a:buAutoNum type="arabicPeriod" startAt="5"/>
              <a:tabLst>
                <a:tab pos="225425" algn="l"/>
              </a:tabLst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신고자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요청</a:t>
            </a:r>
            <a:r>
              <a:rPr sz="1600" b="1" spc="-2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사항</a:t>
            </a:r>
            <a:endParaRPr sz="1600" dirty="0">
              <a:latin typeface="Malgun Gothic"/>
              <a:cs typeface="Malgun Gothic"/>
            </a:endParaRPr>
          </a:p>
          <a:p>
            <a:pPr marL="224790">
              <a:lnSpc>
                <a:spcPct val="100000"/>
              </a:lnSpc>
              <a:spcBef>
                <a:spcPts val="380"/>
              </a:spcBef>
            </a:pP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면담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75" dirty="0">
                <a:solidFill>
                  <a:srgbClr val="231F20"/>
                </a:solidFill>
                <a:latin typeface="Malgun Gothic"/>
                <a:cs typeface="Malgun Gothic"/>
              </a:rPr>
              <a:t>시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주의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14" dirty="0">
                <a:solidFill>
                  <a:srgbClr val="231F20"/>
                </a:solidFill>
                <a:latin typeface="Malgun Gothic"/>
                <a:cs typeface="Malgun Gothic"/>
              </a:rPr>
              <a:t>사항,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신변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보호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요청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75" dirty="0">
                <a:solidFill>
                  <a:srgbClr val="231F20"/>
                </a:solidFill>
                <a:latin typeface="Malgun Gothic"/>
                <a:cs typeface="Malgun Gothic"/>
              </a:rPr>
              <a:t>등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563152" y="2775586"/>
            <a:ext cx="1345148" cy="45719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983915" y="6524589"/>
            <a:ext cx="749300" cy="532765"/>
          </a:xfrm>
          <a:custGeom>
            <a:avLst/>
            <a:gdLst/>
            <a:ahLst/>
            <a:cxnLst/>
            <a:rect l="l" t="t" r="r" b="b"/>
            <a:pathLst>
              <a:path w="749300" h="532765">
                <a:moveTo>
                  <a:pt x="412394" y="76098"/>
                </a:moveTo>
                <a:lnTo>
                  <a:pt x="336295" y="76098"/>
                </a:lnTo>
                <a:lnTo>
                  <a:pt x="336295" y="494652"/>
                </a:lnTo>
                <a:lnTo>
                  <a:pt x="339285" y="509457"/>
                </a:lnTo>
                <a:lnTo>
                  <a:pt x="347438" y="521547"/>
                </a:lnTo>
                <a:lnTo>
                  <a:pt x="359532" y="529699"/>
                </a:lnTo>
                <a:lnTo>
                  <a:pt x="374345" y="532688"/>
                </a:lnTo>
                <a:lnTo>
                  <a:pt x="389157" y="529699"/>
                </a:lnTo>
                <a:lnTo>
                  <a:pt x="401251" y="521547"/>
                </a:lnTo>
                <a:lnTo>
                  <a:pt x="409404" y="509457"/>
                </a:lnTo>
                <a:lnTo>
                  <a:pt x="412394" y="494652"/>
                </a:lnTo>
                <a:lnTo>
                  <a:pt x="412394" y="76098"/>
                </a:lnTo>
                <a:close/>
              </a:path>
              <a:path w="749300" h="532765">
                <a:moveTo>
                  <a:pt x="710641" y="0"/>
                </a:moveTo>
                <a:lnTo>
                  <a:pt x="38049" y="0"/>
                </a:lnTo>
                <a:lnTo>
                  <a:pt x="23236" y="2989"/>
                </a:lnTo>
                <a:lnTo>
                  <a:pt x="11142" y="11142"/>
                </a:lnTo>
                <a:lnTo>
                  <a:pt x="2989" y="23236"/>
                </a:lnTo>
                <a:lnTo>
                  <a:pt x="0" y="38049"/>
                </a:lnTo>
                <a:lnTo>
                  <a:pt x="2989" y="52856"/>
                </a:lnTo>
                <a:lnTo>
                  <a:pt x="11142" y="64950"/>
                </a:lnTo>
                <a:lnTo>
                  <a:pt x="23236" y="73107"/>
                </a:lnTo>
                <a:lnTo>
                  <a:pt x="38049" y="76098"/>
                </a:lnTo>
                <a:lnTo>
                  <a:pt x="710641" y="76098"/>
                </a:lnTo>
                <a:lnTo>
                  <a:pt x="725453" y="73107"/>
                </a:lnTo>
                <a:lnTo>
                  <a:pt x="737547" y="64950"/>
                </a:lnTo>
                <a:lnTo>
                  <a:pt x="745700" y="52856"/>
                </a:lnTo>
                <a:lnTo>
                  <a:pt x="748690" y="38049"/>
                </a:lnTo>
                <a:lnTo>
                  <a:pt x="745700" y="23236"/>
                </a:lnTo>
                <a:lnTo>
                  <a:pt x="737547" y="11142"/>
                </a:lnTo>
                <a:lnTo>
                  <a:pt x="725453" y="2989"/>
                </a:lnTo>
                <a:lnTo>
                  <a:pt x="710641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731655" y="6203415"/>
            <a:ext cx="471170" cy="852805"/>
          </a:xfrm>
          <a:custGeom>
            <a:avLst/>
            <a:gdLst/>
            <a:ahLst/>
            <a:cxnLst/>
            <a:rect l="l" t="t" r="r" b="b"/>
            <a:pathLst>
              <a:path w="471169" h="852804">
                <a:moveTo>
                  <a:pt x="443787" y="570725"/>
                </a:moveTo>
                <a:lnTo>
                  <a:pt x="290106" y="570725"/>
                </a:lnTo>
                <a:lnTo>
                  <a:pt x="320433" y="786866"/>
                </a:lnTo>
                <a:lnTo>
                  <a:pt x="329200" y="813147"/>
                </a:lnTo>
                <a:lnTo>
                  <a:pt x="346073" y="833891"/>
                </a:lnTo>
                <a:lnTo>
                  <a:pt x="368945" y="847506"/>
                </a:lnTo>
                <a:lnTo>
                  <a:pt x="395706" y="852398"/>
                </a:lnTo>
                <a:lnTo>
                  <a:pt x="399224" y="852398"/>
                </a:lnTo>
                <a:lnTo>
                  <a:pt x="456563" y="822094"/>
                </a:lnTo>
                <a:lnTo>
                  <a:pt x="471157" y="765708"/>
                </a:lnTo>
                <a:lnTo>
                  <a:pt x="443787" y="570725"/>
                </a:lnTo>
                <a:close/>
              </a:path>
              <a:path w="471169" h="852804">
                <a:moveTo>
                  <a:pt x="114134" y="0"/>
                </a:moveTo>
                <a:lnTo>
                  <a:pt x="69710" y="8885"/>
                </a:lnTo>
                <a:lnTo>
                  <a:pt x="33431" y="33118"/>
                </a:lnTo>
                <a:lnTo>
                  <a:pt x="8969" y="69062"/>
                </a:lnTo>
                <a:lnTo>
                  <a:pt x="0" y="113080"/>
                </a:lnTo>
                <a:lnTo>
                  <a:pt x="58" y="457967"/>
                </a:lnTo>
                <a:lnTo>
                  <a:pt x="8969" y="501688"/>
                </a:lnTo>
                <a:lnTo>
                  <a:pt x="33431" y="537629"/>
                </a:lnTo>
                <a:lnTo>
                  <a:pt x="69710" y="561863"/>
                </a:lnTo>
                <a:lnTo>
                  <a:pt x="114134" y="570750"/>
                </a:lnTo>
                <a:lnTo>
                  <a:pt x="114388" y="570750"/>
                </a:lnTo>
                <a:lnTo>
                  <a:pt x="114630" y="570725"/>
                </a:lnTo>
                <a:lnTo>
                  <a:pt x="443787" y="570725"/>
                </a:lnTo>
                <a:lnTo>
                  <a:pt x="431622" y="484060"/>
                </a:lnTo>
                <a:lnTo>
                  <a:pt x="406196" y="437202"/>
                </a:lnTo>
                <a:lnTo>
                  <a:pt x="356273" y="418528"/>
                </a:lnTo>
                <a:lnTo>
                  <a:pt x="228282" y="418528"/>
                </a:lnTo>
                <a:lnTo>
                  <a:pt x="228282" y="270395"/>
                </a:lnTo>
                <a:lnTo>
                  <a:pt x="448361" y="270395"/>
                </a:lnTo>
                <a:lnTo>
                  <a:pt x="451957" y="266081"/>
                </a:lnTo>
                <a:lnTo>
                  <a:pt x="459676" y="244132"/>
                </a:lnTo>
                <a:lnTo>
                  <a:pt x="458621" y="218468"/>
                </a:lnTo>
                <a:lnTo>
                  <a:pt x="448168" y="195984"/>
                </a:lnTo>
                <a:lnTo>
                  <a:pt x="430046" y="179061"/>
                </a:lnTo>
                <a:lnTo>
                  <a:pt x="405980" y="170078"/>
                </a:lnTo>
                <a:lnTo>
                  <a:pt x="283387" y="150520"/>
                </a:lnTo>
                <a:lnTo>
                  <a:pt x="227749" y="102311"/>
                </a:lnTo>
                <a:lnTo>
                  <a:pt x="216044" y="62113"/>
                </a:lnTo>
                <a:lnTo>
                  <a:pt x="191163" y="29633"/>
                </a:lnTo>
                <a:lnTo>
                  <a:pt x="156172" y="7915"/>
                </a:lnTo>
                <a:lnTo>
                  <a:pt x="114134" y="0"/>
                </a:lnTo>
                <a:close/>
              </a:path>
              <a:path w="471169" h="852804">
                <a:moveTo>
                  <a:pt x="448361" y="270395"/>
                </a:moveTo>
                <a:lnTo>
                  <a:pt x="228282" y="270395"/>
                </a:lnTo>
                <a:lnTo>
                  <a:pt x="233514" y="272757"/>
                </a:lnTo>
                <a:lnTo>
                  <a:pt x="239052" y="274459"/>
                </a:lnTo>
                <a:lnTo>
                  <a:pt x="389064" y="298373"/>
                </a:lnTo>
                <a:lnTo>
                  <a:pt x="392493" y="298640"/>
                </a:lnTo>
                <a:lnTo>
                  <a:pt x="395871" y="298640"/>
                </a:lnTo>
                <a:lnTo>
                  <a:pt x="418307" y="294600"/>
                </a:lnTo>
                <a:lnTo>
                  <a:pt x="437584" y="283325"/>
                </a:lnTo>
                <a:lnTo>
                  <a:pt x="448361" y="270395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732151" y="5912370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60" h="276860">
                <a:moveTo>
                  <a:pt x="138353" y="0"/>
                </a:moveTo>
                <a:lnTo>
                  <a:pt x="94621" y="7054"/>
                </a:lnTo>
                <a:lnTo>
                  <a:pt x="56641" y="26697"/>
                </a:lnTo>
                <a:lnTo>
                  <a:pt x="26692" y="56649"/>
                </a:lnTo>
                <a:lnTo>
                  <a:pt x="7052" y="94632"/>
                </a:lnTo>
                <a:lnTo>
                  <a:pt x="0" y="138366"/>
                </a:lnTo>
                <a:lnTo>
                  <a:pt x="7052" y="182094"/>
                </a:lnTo>
                <a:lnTo>
                  <a:pt x="26692" y="220073"/>
                </a:lnTo>
                <a:lnTo>
                  <a:pt x="56641" y="250023"/>
                </a:lnTo>
                <a:lnTo>
                  <a:pt x="94621" y="269666"/>
                </a:lnTo>
                <a:lnTo>
                  <a:pt x="138353" y="276720"/>
                </a:lnTo>
                <a:lnTo>
                  <a:pt x="182086" y="269666"/>
                </a:lnTo>
                <a:lnTo>
                  <a:pt x="220066" y="250023"/>
                </a:lnTo>
                <a:lnTo>
                  <a:pt x="250014" y="220073"/>
                </a:lnTo>
                <a:lnTo>
                  <a:pt x="269654" y="182094"/>
                </a:lnTo>
                <a:lnTo>
                  <a:pt x="276707" y="138366"/>
                </a:lnTo>
                <a:lnTo>
                  <a:pt x="269654" y="94632"/>
                </a:lnTo>
                <a:lnTo>
                  <a:pt x="250014" y="56649"/>
                </a:lnTo>
                <a:lnTo>
                  <a:pt x="220066" y="26697"/>
                </a:lnTo>
                <a:lnTo>
                  <a:pt x="182086" y="7054"/>
                </a:lnTo>
                <a:lnTo>
                  <a:pt x="138353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637256" y="6329693"/>
            <a:ext cx="370205" cy="727710"/>
          </a:xfrm>
          <a:custGeom>
            <a:avLst/>
            <a:gdLst/>
            <a:ahLst/>
            <a:cxnLst/>
            <a:rect l="l" t="t" r="r" b="b"/>
            <a:pathLst>
              <a:path w="370205" h="727709">
                <a:moveTo>
                  <a:pt x="38049" y="0"/>
                </a:moveTo>
                <a:lnTo>
                  <a:pt x="23236" y="2989"/>
                </a:lnTo>
                <a:lnTo>
                  <a:pt x="11142" y="11142"/>
                </a:lnTo>
                <a:lnTo>
                  <a:pt x="2989" y="23236"/>
                </a:lnTo>
                <a:lnTo>
                  <a:pt x="0" y="38049"/>
                </a:lnTo>
                <a:lnTo>
                  <a:pt x="0" y="689546"/>
                </a:lnTo>
                <a:lnTo>
                  <a:pt x="2989" y="704351"/>
                </a:lnTo>
                <a:lnTo>
                  <a:pt x="11142" y="716441"/>
                </a:lnTo>
                <a:lnTo>
                  <a:pt x="23236" y="724593"/>
                </a:lnTo>
                <a:lnTo>
                  <a:pt x="38049" y="727583"/>
                </a:lnTo>
                <a:lnTo>
                  <a:pt x="52861" y="724593"/>
                </a:lnTo>
                <a:lnTo>
                  <a:pt x="64955" y="716441"/>
                </a:lnTo>
                <a:lnTo>
                  <a:pt x="73108" y="704351"/>
                </a:lnTo>
                <a:lnTo>
                  <a:pt x="76098" y="689546"/>
                </a:lnTo>
                <a:lnTo>
                  <a:pt x="76098" y="538099"/>
                </a:lnTo>
                <a:lnTo>
                  <a:pt x="370128" y="538099"/>
                </a:lnTo>
                <a:lnTo>
                  <a:pt x="370128" y="500062"/>
                </a:lnTo>
                <a:lnTo>
                  <a:pt x="367139" y="485250"/>
                </a:lnTo>
                <a:lnTo>
                  <a:pt x="358986" y="473155"/>
                </a:lnTo>
                <a:lnTo>
                  <a:pt x="346891" y="465002"/>
                </a:lnTo>
                <a:lnTo>
                  <a:pt x="332079" y="462013"/>
                </a:lnTo>
                <a:lnTo>
                  <a:pt x="76098" y="462013"/>
                </a:lnTo>
                <a:lnTo>
                  <a:pt x="76098" y="38049"/>
                </a:lnTo>
                <a:lnTo>
                  <a:pt x="73108" y="23236"/>
                </a:lnTo>
                <a:lnTo>
                  <a:pt x="64955" y="11142"/>
                </a:lnTo>
                <a:lnTo>
                  <a:pt x="52861" y="2989"/>
                </a:lnTo>
                <a:lnTo>
                  <a:pt x="38049" y="0"/>
                </a:lnTo>
                <a:close/>
              </a:path>
              <a:path w="370205" h="727709">
                <a:moveTo>
                  <a:pt x="370128" y="538099"/>
                </a:moveTo>
                <a:lnTo>
                  <a:pt x="294030" y="538099"/>
                </a:lnTo>
                <a:lnTo>
                  <a:pt x="294030" y="689546"/>
                </a:lnTo>
                <a:lnTo>
                  <a:pt x="297019" y="704351"/>
                </a:lnTo>
                <a:lnTo>
                  <a:pt x="305173" y="716441"/>
                </a:lnTo>
                <a:lnTo>
                  <a:pt x="317267" y="724593"/>
                </a:lnTo>
                <a:lnTo>
                  <a:pt x="332079" y="727583"/>
                </a:lnTo>
                <a:lnTo>
                  <a:pt x="346891" y="724593"/>
                </a:lnTo>
                <a:lnTo>
                  <a:pt x="358986" y="716441"/>
                </a:lnTo>
                <a:lnTo>
                  <a:pt x="367139" y="704351"/>
                </a:lnTo>
                <a:lnTo>
                  <a:pt x="370128" y="689546"/>
                </a:lnTo>
                <a:lnTo>
                  <a:pt x="370128" y="538099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513721" y="6203416"/>
            <a:ext cx="471170" cy="852805"/>
          </a:xfrm>
          <a:custGeom>
            <a:avLst/>
            <a:gdLst/>
            <a:ahLst/>
            <a:cxnLst/>
            <a:rect l="l" t="t" r="r" b="b"/>
            <a:pathLst>
              <a:path w="471170" h="852804">
                <a:moveTo>
                  <a:pt x="471157" y="270395"/>
                </a:moveTo>
                <a:lnTo>
                  <a:pt x="242862" y="270395"/>
                </a:lnTo>
                <a:lnTo>
                  <a:pt x="242862" y="418528"/>
                </a:lnTo>
                <a:lnTo>
                  <a:pt x="114884" y="418528"/>
                </a:lnTo>
                <a:lnTo>
                  <a:pt x="64960" y="437202"/>
                </a:lnTo>
                <a:lnTo>
                  <a:pt x="39535" y="484060"/>
                </a:lnTo>
                <a:lnTo>
                  <a:pt x="0" y="765708"/>
                </a:lnTo>
                <a:lnTo>
                  <a:pt x="1803" y="795872"/>
                </a:lnTo>
                <a:lnTo>
                  <a:pt x="36275" y="841608"/>
                </a:lnTo>
                <a:lnTo>
                  <a:pt x="71932" y="852398"/>
                </a:lnTo>
                <a:lnTo>
                  <a:pt x="75450" y="852398"/>
                </a:lnTo>
                <a:lnTo>
                  <a:pt x="125082" y="833891"/>
                </a:lnTo>
                <a:lnTo>
                  <a:pt x="150710" y="786866"/>
                </a:lnTo>
                <a:lnTo>
                  <a:pt x="181051" y="570725"/>
                </a:lnTo>
                <a:lnTo>
                  <a:pt x="357136" y="570725"/>
                </a:lnTo>
                <a:lnTo>
                  <a:pt x="401441" y="561863"/>
                </a:lnTo>
                <a:lnTo>
                  <a:pt x="437724" y="537627"/>
                </a:lnTo>
                <a:lnTo>
                  <a:pt x="462187" y="501683"/>
                </a:lnTo>
                <a:lnTo>
                  <a:pt x="471096" y="457967"/>
                </a:lnTo>
                <a:lnTo>
                  <a:pt x="471157" y="270395"/>
                </a:lnTo>
                <a:close/>
              </a:path>
              <a:path w="471170" h="852804">
                <a:moveTo>
                  <a:pt x="357136" y="570725"/>
                </a:moveTo>
                <a:lnTo>
                  <a:pt x="356514" y="570725"/>
                </a:lnTo>
                <a:lnTo>
                  <a:pt x="356768" y="570750"/>
                </a:lnTo>
                <a:lnTo>
                  <a:pt x="357009" y="570750"/>
                </a:lnTo>
                <a:close/>
              </a:path>
              <a:path w="471170" h="852804">
                <a:moveTo>
                  <a:pt x="357009" y="0"/>
                </a:moveTo>
                <a:lnTo>
                  <a:pt x="314979" y="7915"/>
                </a:lnTo>
                <a:lnTo>
                  <a:pt x="279990" y="29633"/>
                </a:lnTo>
                <a:lnTo>
                  <a:pt x="255107" y="62113"/>
                </a:lnTo>
                <a:lnTo>
                  <a:pt x="243395" y="102311"/>
                </a:lnTo>
                <a:lnTo>
                  <a:pt x="187769" y="150520"/>
                </a:lnTo>
                <a:lnTo>
                  <a:pt x="65163" y="170065"/>
                </a:lnTo>
                <a:lnTo>
                  <a:pt x="22986" y="195983"/>
                </a:lnTo>
                <a:lnTo>
                  <a:pt x="11480" y="244132"/>
                </a:lnTo>
                <a:lnTo>
                  <a:pt x="19194" y="266075"/>
                </a:lnTo>
                <a:lnTo>
                  <a:pt x="33566" y="283321"/>
                </a:lnTo>
                <a:lnTo>
                  <a:pt x="52843" y="294599"/>
                </a:lnTo>
                <a:lnTo>
                  <a:pt x="75272" y="298640"/>
                </a:lnTo>
                <a:lnTo>
                  <a:pt x="78663" y="298640"/>
                </a:lnTo>
                <a:lnTo>
                  <a:pt x="82092" y="298373"/>
                </a:lnTo>
                <a:lnTo>
                  <a:pt x="232092" y="274446"/>
                </a:lnTo>
                <a:lnTo>
                  <a:pt x="237629" y="272757"/>
                </a:lnTo>
                <a:lnTo>
                  <a:pt x="242862" y="270395"/>
                </a:lnTo>
                <a:lnTo>
                  <a:pt x="471157" y="270395"/>
                </a:lnTo>
                <a:lnTo>
                  <a:pt x="471157" y="113068"/>
                </a:lnTo>
                <a:lnTo>
                  <a:pt x="462187" y="69056"/>
                </a:lnTo>
                <a:lnTo>
                  <a:pt x="437724" y="33116"/>
                </a:lnTo>
                <a:lnTo>
                  <a:pt x="401441" y="8885"/>
                </a:lnTo>
                <a:lnTo>
                  <a:pt x="357009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07663" y="5912370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60" h="276860">
                <a:moveTo>
                  <a:pt x="138353" y="0"/>
                </a:moveTo>
                <a:lnTo>
                  <a:pt x="94626" y="7054"/>
                </a:lnTo>
                <a:lnTo>
                  <a:pt x="56647" y="26697"/>
                </a:lnTo>
                <a:lnTo>
                  <a:pt x="26696" y="56649"/>
                </a:lnTo>
                <a:lnTo>
                  <a:pt x="7054" y="94632"/>
                </a:lnTo>
                <a:lnTo>
                  <a:pt x="0" y="138366"/>
                </a:lnTo>
                <a:lnTo>
                  <a:pt x="7054" y="182094"/>
                </a:lnTo>
                <a:lnTo>
                  <a:pt x="26696" y="220073"/>
                </a:lnTo>
                <a:lnTo>
                  <a:pt x="56647" y="250023"/>
                </a:lnTo>
                <a:lnTo>
                  <a:pt x="94626" y="269666"/>
                </a:lnTo>
                <a:lnTo>
                  <a:pt x="138353" y="276720"/>
                </a:lnTo>
                <a:lnTo>
                  <a:pt x="182087" y="269666"/>
                </a:lnTo>
                <a:lnTo>
                  <a:pt x="220070" y="250023"/>
                </a:lnTo>
                <a:lnTo>
                  <a:pt x="250023" y="220073"/>
                </a:lnTo>
                <a:lnTo>
                  <a:pt x="269666" y="182094"/>
                </a:lnTo>
                <a:lnTo>
                  <a:pt x="276720" y="138366"/>
                </a:lnTo>
                <a:lnTo>
                  <a:pt x="269666" y="94632"/>
                </a:lnTo>
                <a:lnTo>
                  <a:pt x="250023" y="56649"/>
                </a:lnTo>
                <a:lnTo>
                  <a:pt x="220070" y="26697"/>
                </a:lnTo>
                <a:lnTo>
                  <a:pt x="182087" y="7054"/>
                </a:lnTo>
                <a:lnTo>
                  <a:pt x="138353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09149" y="6329688"/>
            <a:ext cx="370205" cy="727710"/>
          </a:xfrm>
          <a:custGeom>
            <a:avLst/>
            <a:gdLst/>
            <a:ahLst/>
            <a:cxnLst/>
            <a:rect l="l" t="t" r="r" b="b"/>
            <a:pathLst>
              <a:path w="370204" h="727709">
                <a:moveTo>
                  <a:pt x="332079" y="0"/>
                </a:moveTo>
                <a:lnTo>
                  <a:pt x="317267" y="2989"/>
                </a:lnTo>
                <a:lnTo>
                  <a:pt x="305173" y="11142"/>
                </a:lnTo>
                <a:lnTo>
                  <a:pt x="297019" y="23236"/>
                </a:lnTo>
                <a:lnTo>
                  <a:pt x="294030" y="38049"/>
                </a:lnTo>
                <a:lnTo>
                  <a:pt x="294030" y="462013"/>
                </a:lnTo>
                <a:lnTo>
                  <a:pt x="38049" y="462013"/>
                </a:lnTo>
                <a:lnTo>
                  <a:pt x="23236" y="465004"/>
                </a:lnTo>
                <a:lnTo>
                  <a:pt x="11142" y="473160"/>
                </a:lnTo>
                <a:lnTo>
                  <a:pt x="2989" y="485255"/>
                </a:lnTo>
                <a:lnTo>
                  <a:pt x="0" y="500062"/>
                </a:lnTo>
                <a:lnTo>
                  <a:pt x="0" y="689546"/>
                </a:lnTo>
                <a:lnTo>
                  <a:pt x="2989" y="704353"/>
                </a:lnTo>
                <a:lnTo>
                  <a:pt x="11142" y="716448"/>
                </a:lnTo>
                <a:lnTo>
                  <a:pt x="23236" y="724604"/>
                </a:lnTo>
                <a:lnTo>
                  <a:pt x="38049" y="727595"/>
                </a:lnTo>
                <a:lnTo>
                  <a:pt x="52861" y="724604"/>
                </a:lnTo>
                <a:lnTo>
                  <a:pt x="64955" y="716448"/>
                </a:lnTo>
                <a:lnTo>
                  <a:pt x="73108" y="704353"/>
                </a:lnTo>
                <a:lnTo>
                  <a:pt x="76098" y="689546"/>
                </a:lnTo>
                <a:lnTo>
                  <a:pt x="76098" y="538111"/>
                </a:lnTo>
                <a:lnTo>
                  <a:pt x="370128" y="538111"/>
                </a:lnTo>
                <a:lnTo>
                  <a:pt x="370128" y="38049"/>
                </a:lnTo>
                <a:lnTo>
                  <a:pt x="367139" y="23236"/>
                </a:lnTo>
                <a:lnTo>
                  <a:pt x="358986" y="11142"/>
                </a:lnTo>
                <a:lnTo>
                  <a:pt x="346891" y="2989"/>
                </a:lnTo>
                <a:lnTo>
                  <a:pt x="332079" y="0"/>
                </a:lnTo>
                <a:close/>
              </a:path>
              <a:path w="370204" h="727709">
                <a:moveTo>
                  <a:pt x="370128" y="538111"/>
                </a:moveTo>
                <a:lnTo>
                  <a:pt x="294030" y="538111"/>
                </a:lnTo>
                <a:lnTo>
                  <a:pt x="294030" y="689546"/>
                </a:lnTo>
                <a:lnTo>
                  <a:pt x="297019" y="704353"/>
                </a:lnTo>
                <a:lnTo>
                  <a:pt x="305173" y="716448"/>
                </a:lnTo>
                <a:lnTo>
                  <a:pt x="317267" y="724604"/>
                </a:lnTo>
                <a:lnTo>
                  <a:pt x="332079" y="727595"/>
                </a:lnTo>
                <a:lnTo>
                  <a:pt x="346891" y="724604"/>
                </a:lnTo>
                <a:lnTo>
                  <a:pt x="358986" y="716448"/>
                </a:lnTo>
                <a:lnTo>
                  <a:pt x="367139" y="704353"/>
                </a:lnTo>
                <a:lnTo>
                  <a:pt x="370128" y="689546"/>
                </a:lnTo>
                <a:lnTo>
                  <a:pt x="370128" y="538111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97732" y="5652008"/>
            <a:ext cx="448945" cy="412750"/>
          </a:xfrm>
          <a:custGeom>
            <a:avLst/>
            <a:gdLst/>
            <a:ahLst/>
            <a:cxnLst/>
            <a:rect l="l" t="t" r="r" b="b"/>
            <a:pathLst>
              <a:path w="448945" h="412750">
                <a:moveTo>
                  <a:pt x="321271" y="0"/>
                </a:moveTo>
                <a:lnTo>
                  <a:pt x="87617" y="0"/>
                </a:lnTo>
                <a:lnTo>
                  <a:pt x="53508" y="6885"/>
                </a:lnTo>
                <a:lnTo>
                  <a:pt x="25658" y="25663"/>
                </a:lnTo>
                <a:lnTo>
                  <a:pt x="6883" y="53513"/>
                </a:lnTo>
                <a:lnTo>
                  <a:pt x="0" y="87617"/>
                </a:lnTo>
                <a:lnTo>
                  <a:pt x="0" y="248246"/>
                </a:lnTo>
                <a:lnTo>
                  <a:pt x="6883" y="282357"/>
                </a:lnTo>
                <a:lnTo>
                  <a:pt x="25658" y="310211"/>
                </a:lnTo>
                <a:lnTo>
                  <a:pt x="53508" y="328990"/>
                </a:lnTo>
                <a:lnTo>
                  <a:pt x="87617" y="335876"/>
                </a:lnTo>
                <a:lnTo>
                  <a:pt x="252806" y="335876"/>
                </a:lnTo>
                <a:lnTo>
                  <a:pt x="448373" y="412127"/>
                </a:lnTo>
                <a:lnTo>
                  <a:pt x="378079" y="314934"/>
                </a:lnTo>
                <a:lnTo>
                  <a:pt x="390844" y="301489"/>
                </a:lnTo>
                <a:lnTo>
                  <a:pt x="400551" y="285581"/>
                </a:lnTo>
                <a:lnTo>
                  <a:pt x="406725" y="267678"/>
                </a:lnTo>
                <a:lnTo>
                  <a:pt x="408889" y="248246"/>
                </a:lnTo>
                <a:lnTo>
                  <a:pt x="408889" y="87617"/>
                </a:lnTo>
                <a:lnTo>
                  <a:pt x="402003" y="53513"/>
                </a:lnTo>
                <a:lnTo>
                  <a:pt x="383225" y="25663"/>
                </a:lnTo>
                <a:lnTo>
                  <a:pt x="355375" y="6885"/>
                </a:lnTo>
                <a:lnTo>
                  <a:pt x="321271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070415" y="5735269"/>
            <a:ext cx="427990" cy="408305"/>
          </a:xfrm>
          <a:custGeom>
            <a:avLst/>
            <a:gdLst/>
            <a:ahLst/>
            <a:cxnLst/>
            <a:rect l="l" t="t" r="r" b="b"/>
            <a:pathLst>
              <a:path w="427989" h="408304">
                <a:moveTo>
                  <a:pt x="99758" y="0"/>
                </a:moveTo>
                <a:lnTo>
                  <a:pt x="75581" y="12393"/>
                </a:lnTo>
                <a:lnTo>
                  <a:pt x="56507" y="31365"/>
                </a:lnTo>
                <a:lnTo>
                  <a:pt x="43992" y="55467"/>
                </a:lnTo>
                <a:lnTo>
                  <a:pt x="39496" y="83248"/>
                </a:lnTo>
                <a:lnTo>
                  <a:pt x="39496" y="243878"/>
                </a:lnTo>
                <a:lnTo>
                  <a:pt x="41658" y="263304"/>
                </a:lnTo>
                <a:lnTo>
                  <a:pt x="47828" y="281206"/>
                </a:lnTo>
                <a:lnTo>
                  <a:pt x="57531" y="297113"/>
                </a:lnTo>
                <a:lnTo>
                  <a:pt x="70294" y="310553"/>
                </a:lnTo>
                <a:lnTo>
                  <a:pt x="0" y="407746"/>
                </a:lnTo>
                <a:lnTo>
                  <a:pt x="195567" y="331495"/>
                </a:lnTo>
                <a:lnTo>
                  <a:pt x="360756" y="331495"/>
                </a:lnTo>
                <a:lnTo>
                  <a:pt x="380163" y="329336"/>
                </a:lnTo>
                <a:lnTo>
                  <a:pt x="398051" y="323175"/>
                </a:lnTo>
                <a:lnTo>
                  <a:pt x="413950" y="313487"/>
                </a:lnTo>
                <a:lnTo>
                  <a:pt x="427393" y="300748"/>
                </a:lnTo>
                <a:lnTo>
                  <a:pt x="374929" y="280289"/>
                </a:lnTo>
                <a:lnTo>
                  <a:pt x="214947" y="280289"/>
                </a:lnTo>
                <a:lnTo>
                  <a:pt x="170110" y="271213"/>
                </a:lnTo>
                <a:lnTo>
                  <a:pt x="133454" y="246478"/>
                </a:lnTo>
                <a:lnTo>
                  <a:pt x="108719" y="209823"/>
                </a:lnTo>
                <a:lnTo>
                  <a:pt x="99644" y="164985"/>
                </a:lnTo>
                <a:lnTo>
                  <a:pt x="99758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563152" y="3962515"/>
            <a:ext cx="1303669" cy="45719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1308100" y="2333625"/>
            <a:ext cx="3721824" cy="24078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4790" indent="-21209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25425" algn="l"/>
              </a:tabLst>
            </a:pPr>
            <a:r>
              <a:rPr sz="1600" b="1" spc="-200" dirty="0" err="1">
                <a:solidFill>
                  <a:srgbClr val="231F20"/>
                </a:solidFill>
                <a:latin typeface="Malgun Gothic"/>
                <a:cs typeface="Malgun Gothic"/>
              </a:rPr>
              <a:t>아동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b="1" spc="-200" dirty="0">
                <a:solidFill>
                  <a:srgbClr val="8DC63F"/>
                </a:solidFill>
                <a:latin typeface="Malgun Gothic"/>
                <a:cs typeface="Malgun Gothic"/>
              </a:rPr>
              <a:t>대면 </a:t>
            </a:r>
            <a:r>
              <a:rPr sz="1600" b="1" spc="-204" dirty="0" err="1">
                <a:solidFill>
                  <a:srgbClr val="8DC63F"/>
                </a:solidFill>
                <a:latin typeface="Malgun Gothic"/>
                <a:cs typeface="Malgun Gothic"/>
              </a:rPr>
              <a:t>가능한</a:t>
            </a:r>
            <a:r>
              <a:rPr sz="1600" b="1" spc="-204" dirty="0">
                <a:solidFill>
                  <a:srgbClr val="8DC63F"/>
                </a:solidFill>
                <a:latin typeface="Malgun Gothic"/>
                <a:cs typeface="Malgun Gothic"/>
              </a:rPr>
              <a:t> </a:t>
            </a:r>
            <a:r>
              <a:rPr sz="1600" b="1" spc="-200" dirty="0">
                <a:solidFill>
                  <a:srgbClr val="8DC63F"/>
                </a:solidFill>
                <a:latin typeface="Malgun Gothic"/>
                <a:cs typeface="Malgun Gothic"/>
              </a:rPr>
              <a:t>장소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정보</a:t>
            </a:r>
            <a:r>
              <a:rPr sz="1600" b="1" spc="-37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endParaRPr sz="1600" dirty="0">
              <a:latin typeface="Malgun Gothic"/>
              <a:cs typeface="Malgun Gothic"/>
            </a:endParaRPr>
          </a:p>
          <a:p>
            <a:pPr marL="224790">
              <a:lnSpc>
                <a:spcPct val="100000"/>
              </a:lnSpc>
              <a:spcBef>
                <a:spcPts val="380"/>
              </a:spcBef>
            </a:pP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주소 </a:t>
            </a:r>
            <a:r>
              <a:rPr sz="1600" b="1" spc="-200" dirty="0">
                <a:solidFill>
                  <a:srgbClr val="003964"/>
                </a:solidFill>
                <a:latin typeface="Malgun Gothic"/>
                <a:cs typeface="Malgun Gothic"/>
              </a:rPr>
              <a:t>가장</a:t>
            </a:r>
            <a:r>
              <a:rPr sz="1600" b="1" spc="-265" dirty="0">
                <a:solidFill>
                  <a:srgbClr val="003964"/>
                </a:solidFill>
                <a:latin typeface="Malgun Gothic"/>
                <a:cs typeface="Malgun Gothic"/>
              </a:rPr>
              <a:t> </a:t>
            </a:r>
            <a:r>
              <a:rPr sz="1600" b="1" spc="-125" dirty="0">
                <a:solidFill>
                  <a:srgbClr val="003964"/>
                </a:solidFill>
                <a:latin typeface="Malgun Gothic"/>
                <a:cs typeface="Malgun Gothic"/>
              </a:rPr>
              <a:t>중요!</a:t>
            </a:r>
            <a:endParaRPr sz="16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224790" marR="434340" indent="-212090">
              <a:lnSpc>
                <a:spcPct val="119800"/>
              </a:lnSpc>
              <a:buAutoNum type="arabicPeriod" startAt="2"/>
              <a:tabLst>
                <a:tab pos="225425" algn="l"/>
              </a:tabLst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학대가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의심되는</a:t>
            </a:r>
            <a:r>
              <a:rPr sz="1600" b="1" spc="-3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이유/</a:t>
            </a:r>
            <a:r>
              <a:rPr sz="1600" b="1" spc="-215" dirty="0" err="1">
                <a:solidFill>
                  <a:srgbClr val="231F20"/>
                </a:solidFill>
                <a:latin typeface="Malgun Gothic"/>
                <a:cs typeface="Malgun Gothic"/>
              </a:rPr>
              <a:t>상황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5" dirty="0">
                <a:solidFill>
                  <a:srgbClr val="003964"/>
                </a:solidFill>
                <a:latin typeface="Malgun Gothic"/>
                <a:cs typeface="Malgun Gothic"/>
              </a:rPr>
              <a:t> </a:t>
            </a:r>
            <a:endParaRPr lang="en-US" sz="1600" b="1" spc="-215" dirty="0">
              <a:solidFill>
                <a:srgbClr val="003964"/>
              </a:solidFill>
              <a:latin typeface="Malgun Gothic"/>
              <a:cs typeface="Malgun Gothic"/>
            </a:endParaRPr>
          </a:p>
          <a:p>
            <a:pPr marL="12700" marR="434340">
              <a:lnSpc>
                <a:spcPct val="119800"/>
              </a:lnSpc>
              <a:tabLst>
                <a:tab pos="225425" algn="l"/>
              </a:tabLst>
            </a:pPr>
            <a:r>
              <a:rPr lang="en-US" sz="1600" b="1" spc="-215" dirty="0">
                <a:solidFill>
                  <a:srgbClr val="003964"/>
                </a:solidFill>
                <a:latin typeface="Malgun Gothic"/>
                <a:cs typeface="Malgun Gothic"/>
              </a:rPr>
              <a:t>     </a:t>
            </a:r>
            <a:r>
              <a:rPr sz="1600" b="1" spc="-225" dirty="0" err="1">
                <a:solidFill>
                  <a:srgbClr val="003964"/>
                </a:solidFill>
                <a:latin typeface="Malgun Gothic"/>
                <a:cs typeface="Malgun Gothic"/>
              </a:rPr>
              <a:t>응급상황여부</a:t>
            </a:r>
            <a:endParaRPr sz="1600" dirty="0">
              <a:latin typeface="Malgun Gothic"/>
              <a:cs typeface="Malgun Gothic"/>
            </a:endParaRPr>
          </a:p>
          <a:p>
            <a:pPr marL="224790" marR="5080">
              <a:lnSpc>
                <a:spcPct val="119800"/>
              </a:lnSpc>
            </a:pPr>
            <a:r>
              <a:rPr sz="1600" spc="-204" dirty="0" err="1">
                <a:solidFill>
                  <a:srgbClr val="231F20"/>
                </a:solidFill>
                <a:latin typeface="Malgun Gothic"/>
                <a:cs typeface="Malgun Gothic"/>
              </a:rPr>
              <a:t>신속</a:t>
            </a:r>
            <a:r>
              <a:rPr lang="ko-KR" altLang="en-US" sz="1600" spc="-204" dirty="0">
                <a:solidFill>
                  <a:srgbClr val="231F20"/>
                </a:solidFill>
                <a:latin typeface="Malgun Gothic"/>
                <a:cs typeface="Malgun Gothic"/>
              </a:rPr>
              <a:t>출동 </a:t>
            </a:r>
            <a:r>
              <a:rPr sz="1600" spc="-200" dirty="0" err="1">
                <a:solidFill>
                  <a:srgbClr val="231F20"/>
                </a:solidFill>
                <a:latin typeface="Malgun Gothic"/>
                <a:cs typeface="Malgun Gothic"/>
              </a:rPr>
              <a:t>판단</a:t>
            </a:r>
            <a:r>
              <a:rPr sz="1600" spc="-4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 err="1">
                <a:solidFill>
                  <a:srgbClr val="231F20"/>
                </a:solidFill>
                <a:latin typeface="Malgun Gothic"/>
                <a:cs typeface="Malgun Gothic"/>
              </a:rPr>
              <a:t>위해</a:t>
            </a:r>
            <a:r>
              <a:rPr lang="en-US"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구체적인 응급상황 설명</a:t>
            </a:r>
            <a:endParaRPr lang="en-US" altLang="ko-KR" sz="1600" spc="-225" dirty="0">
              <a:solidFill>
                <a:srgbClr val="231F20"/>
              </a:solidFill>
              <a:latin typeface="Malgun Gothic"/>
              <a:cs typeface="Malgun Gothic"/>
            </a:endParaRPr>
          </a:p>
          <a:p>
            <a:pPr marL="224790" marR="5080">
              <a:lnSpc>
                <a:spcPct val="119800"/>
              </a:lnSpc>
            </a:pPr>
            <a:r>
              <a:rPr lang="en-US"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- </a:t>
            </a:r>
            <a:r>
              <a:rPr sz="1600" spc="-200" dirty="0" err="1">
                <a:solidFill>
                  <a:srgbClr val="231F20"/>
                </a:solidFill>
                <a:latin typeface="Malgun Gothic"/>
                <a:cs typeface="Malgun Gothic"/>
              </a:rPr>
              <a:t>경찰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10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Malgun Gothic"/>
                <a:cs typeface="Malgun Gothic"/>
              </a:rPr>
              <a:t>10분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이내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우선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출동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6747573" y="5524346"/>
            <a:ext cx="1097915" cy="1323975"/>
          </a:xfrm>
          <a:custGeom>
            <a:avLst/>
            <a:gdLst/>
            <a:ahLst/>
            <a:cxnLst/>
            <a:rect l="l" t="t" r="r" b="b"/>
            <a:pathLst>
              <a:path w="1097915" h="1323975">
                <a:moveTo>
                  <a:pt x="1021359" y="1121714"/>
                </a:moveTo>
                <a:lnTo>
                  <a:pt x="76123" y="1121714"/>
                </a:lnTo>
                <a:lnTo>
                  <a:pt x="46495" y="1127655"/>
                </a:lnTo>
                <a:lnTo>
                  <a:pt x="22298" y="1143858"/>
                </a:lnTo>
                <a:lnTo>
                  <a:pt x="5982" y="1167893"/>
                </a:lnTo>
                <a:lnTo>
                  <a:pt x="0" y="1197330"/>
                </a:lnTo>
                <a:lnTo>
                  <a:pt x="0" y="1323365"/>
                </a:lnTo>
                <a:lnTo>
                  <a:pt x="1097483" y="1323365"/>
                </a:lnTo>
                <a:lnTo>
                  <a:pt x="1097483" y="1197330"/>
                </a:lnTo>
                <a:lnTo>
                  <a:pt x="1091500" y="1167893"/>
                </a:lnTo>
                <a:lnTo>
                  <a:pt x="1075185" y="1143858"/>
                </a:lnTo>
                <a:lnTo>
                  <a:pt x="1050988" y="1127655"/>
                </a:lnTo>
                <a:lnTo>
                  <a:pt x="1021359" y="1121714"/>
                </a:lnTo>
                <a:close/>
              </a:path>
              <a:path w="1097915" h="1323975">
                <a:moveTo>
                  <a:pt x="548741" y="346595"/>
                </a:moveTo>
                <a:lnTo>
                  <a:pt x="501393" y="349128"/>
                </a:lnTo>
                <a:lnTo>
                  <a:pt x="455521" y="356552"/>
                </a:lnTo>
                <a:lnTo>
                  <a:pt x="411390" y="368602"/>
                </a:lnTo>
                <a:lnTo>
                  <a:pt x="369267" y="385017"/>
                </a:lnTo>
                <a:lnTo>
                  <a:pt x="329415" y="405532"/>
                </a:lnTo>
                <a:lnTo>
                  <a:pt x="292101" y="429884"/>
                </a:lnTo>
                <a:lnTo>
                  <a:pt x="257589" y="457809"/>
                </a:lnTo>
                <a:lnTo>
                  <a:pt x="226144" y="489045"/>
                </a:lnTo>
                <a:lnTo>
                  <a:pt x="198031" y="523329"/>
                </a:lnTo>
                <a:lnTo>
                  <a:pt x="173516" y="560395"/>
                </a:lnTo>
                <a:lnTo>
                  <a:pt x="152864" y="599983"/>
                </a:lnTo>
                <a:lnTo>
                  <a:pt x="136340" y="641827"/>
                </a:lnTo>
                <a:lnTo>
                  <a:pt x="124193" y="685756"/>
                </a:lnTo>
                <a:lnTo>
                  <a:pt x="116735" y="731233"/>
                </a:lnTo>
                <a:lnTo>
                  <a:pt x="114185" y="778268"/>
                </a:lnTo>
                <a:lnTo>
                  <a:pt x="114185" y="1044511"/>
                </a:lnTo>
                <a:lnTo>
                  <a:pt x="983297" y="1044511"/>
                </a:lnTo>
                <a:lnTo>
                  <a:pt x="983297" y="820801"/>
                </a:lnTo>
                <a:lnTo>
                  <a:pt x="266433" y="820801"/>
                </a:lnTo>
                <a:lnTo>
                  <a:pt x="249767" y="817459"/>
                </a:lnTo>
                <a:lnTo>
                  <a:pt x="236159" y="808345"/>
                </a:lnTo>
                <a:lnTo>
                  <a:pt x="226985" y="794826"/>
                </a:lnTo>
                <a:lnTo>
                  <a:pt x="223621" y="778268"/>
                </a:lnTo>
                <a:lnTo>
                  <a:pt x="227106" y="731233"/>
                </a:lnTo>
                <a:lnTo>
                  <a:pt x="237410" y="685098"/>
                </a:lnTo>
                <a:lnTo>
                  <a:pt x="253885" y="642240"/>
                </a:lnTo>
                <a:lnTo>
                  <a:pt x="276072" y="602539"/>
                </a:lnTo>
                <a:lnTo>
                  <a:pt x="303464" y="566499"/>
                </a:lnTo>
                <a:lnTo>
                  <a:pt x="335554" y="534621"/>
                </a:lnTo>
                <a:lnTo>
                  <a:pt x="371836" y="507411"/>
                </a:lnTo>
                <a:lnTo>
                  <a:pt x="411802" y="485371"/>
                </a:lnTo>
                <a:lnTo>
                  <a:pt x="454946" y="469004"/>
                </a:lnTo>
                <a:lnTo>
                  <a:pt x="500762" y="458815"/>
                </a:lnTo>
                <a:lnTo>
                  <a:pt x="548741" y="455307"/>
                </a:lnTo>
                <a:lnTo>
                  <a:pt x="836801" y="455307"/>
                </a:lnTo>
                <a:lnTo>
                  <a:pt x="805381" y="429884"/>
                </a:lnTo>
                <a:lnTo>
                  <a:pt x="768067" y="405532"/>
                </a:lnTo>
                <a:lnTo>
                  <a:pt x="728215" y="385017"/>
                </a:lnTo>
                <a:lnTo>
                  <a:pt x="686092" y="368602"/>
                </a:lnTo>
                <a:lnTo>
                  <a:pt x="641962" y="356552"/>
                </a:lnTo>
                <a:lnTo>
                  <a:pt x="596090" y="349128"/>
                </a:lnTo>
                <a:lnTo>
                  <a:pt x="548741" y="346595"/>
                </a:lnTo>
                <a:close/>
              </a:path>
              <a:path w="1097915" h="1323975">
                <a:moveTo>
                  <a:pt x="836801" y="455307"/>
                </a:moveTo>
                <a:lnTo>
                  <a:pt x="548741" y="455307"/>
                </a:lnTo>
                <a:lnTo>
                  <a:pt x="565409" y="458649"/>
                </a:lnTo>
                <a:lnTo>
                  <a:pt x="579021" y="467763"/>
                </a:lnTo>
                <a:lnTo>
                  <a:pt x="588200" y="481282"/>
                </a:lnTo>
                <a:lnTo>
                  <a:pt x="591565" y="497839"/>
                </a:lnTo>
                <a:lnTo>
                  <a:pt x="588200" y="514397"/>
                </a:lnTo>
                <a:lnTo>
                  <a:pt x="579021" y="527916"/>
                </a:lnTo>
                <a:lnTo>
                  <a:pt x="565409" y="537030"/>
                </a:lnTo>
                <a:lnTo>
                  <a:pt x="548741" y="540372"/>
                </a:lnTo>
                <a:lnTo>
                  <a:pt x="500537" y="545214"/>
                </a:lnTo>
                <a:lnTo>
                  <a:pt x="455611" y="559096"/>
                </a:lnTo>
                <a:lnTo>
                  <a:pt x="414935" y="581056"/>
                </a:lnTo>
                <a:lnTo>
                  <a:pt x="379479" y="610128"/>
                </a:lnTo>
                <a:lnTo>
                  <a:pt x="350212" y="645350"/>
                </a:lnTo>
                <a:lnTo>
                  <a:pt x="328106" y="685756"/>
                </a:lnTo>
                <a:lnTo>
                  <a:pt x="314131" y="730384"/>
                </a:lnTo>
                <a:lnTo>
                  <a:pt x="309257" y="778268"/>
                </a:lnTo>
                <a:lnTo>
                  <a:pt x="305893" y="794826"/>
                </a:lnTo>
                <a:lnTo>
                  <a:pt x="296718" y="808345"/>
                </a:lnTo>
                <a:lnTo>
                  <a:pt x="283106" y="817459"/>
                </a:lnTo>
                <a:lnTo>
                  <a:pt x="266433" y="820801"/>
                </a:lnTo>
                <a:lnTo>
                  <a:pt x="983297" y="820801"/>
                </a:lnTo>
                <a:lnTo>
                  <a:pt x="983297" y="778268"/>
                </a:lnTo>
                <a:lnTo>
                  <a:pt x="980747" y="731233"/>
                </a:lnTo>
                <a:lnTo>
                  <a:pt x="973274" y="685665"/>
                </a:lnTo>
                <a:lnTo>
                  <a:pt x="961142" y="641827"/>
                </a:lnTo>
                <a:lnTo>
                  <a:pt x="944618" y="599983"/>
                </a:lnTo>
                <a:lnTo>
                  <a:pt x="923966" y="560395"/>
                </a:lnTo>
                <a:lnTo>
                  <a:pt x="899451" y="523329"/>
                </a:lnTo>
                <a:lnTo>
                  <a:pt x="871338" y="489045"/>
                </a:lnTo>
                <a:lnTo>
                  <a:pt x="839894" y="457809"/>
                </a:lnTo>
                <a:lnTo>
                  <a:pt x="836801" y="455307"/>
                </a:lnTo>
                <a:close/>
              </a:path>
              <a:path w="1097915" h="1323975">
                <a:moveTo>
                  <a:pt x="148882" y="120878"/>
                </a:moveTo>
                <a:lnTo>
                  <a:pt x="48437" y="204584"/>
                </a:lnTo>
                <a:lnTo>
                  <a:pt x="199326" y="383197"/>
                </a:lnTo>
                <a:lnTo>
                  <a:pt x="299758" y="299491"/>
                </a:lnTo>
                <a:lnTo>
                  <a:pt x="148882" y="120878"/>
                </a:lnTo>
                <a:close/>
              </a:path>
              <a:path w="1097915" h="1323975">
                <a:moveTo>
                  <a:pt x="948601" y="120878"/>
                </a:moveTo>
                <a:lnTo>
                  <a:pt x="797725" y="299491"/>
                </a:lnTo>
                <a:lnTo>
                  <a:pt x="898156" y="383197"/>
                </a:lnTo>
                <a:lnTo>
                  <a:pt x="1049032" y="204584"/>
                </a:lnTo>
                <a:lnTo>
                  <a:pt x="948601" y="120878"/>
                </a:lnTo>
                <a:close/>
              </a:path>
              <a:path w="1097915" h="1323975">
                <a:moveTo>
                  <a:pt x="614298" y="0"/>
                </a:moveTo>
                <a:lnTo>
                  <a:pt x="483196" y="0"/>
                </a:lnTo>
                <a:lnTo>
                  <a:pt x="483196" y="233159"/>
                </a:lnTo>
                <a:lnTo>
                  <a:pt x="614298" y="233159"/>
                </a:lnTo>
                <a:lnTo>
                  <a:pt x="614298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2" name="그림 2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46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7900" y="4591100"/>
            <a:ext cx="1016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40" dirty="0">
                <a:solidFill>
                  <a:srgbClr val="FFFFFF"/>
                </a:solidFill>
                <a:latin typeface="Malgun Gothic"/>
                <a:cs typeface="Malgun Gothic"/>
              </a:rPr>
              <a:t>Q </a:t>
            </a:r>
            <a:r>
              <a:rPr sz="3000" b="1" spc="-459" dirty="0">
                <a:solidFill>
                  <a:srgbClr val="FFFFFF"/>
                </a:solidFill>
                <a:latin typeface="Malgun Gothic"/>
                <a:cs typeface="Malgun Gothic"/>
              </a:rPr>
              <a:t>&amp;</a:t>
            </a:r>
            <a:r>
              <a:rPr sz="3000" b="1" spc="-87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00" b="1" dirty="0">
                <a:solidFill>
                  <a:srgbClr val="FFFFFF"/>
                </a:solidFill>
                <a:latin typeface="Malgun Gothic"/>
                <a:cs typeface="Malgun Gothic"/>
              </a:rPr>
              <a:t>A</a:t>
            </a:r>
            <a:endParaRPr sz="30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6006" y="6660005"/>
            <a:ext cx="5400040" cy="900430"/>
          </a:xfrm>
          <a:custGeom>
            <a:avLst/>
            <a:gdLst/>
            <a:ahLst/>
            <a:cxnLst/>
            <a:rect l="l" t="t" r="r" b="b"/>
            <a:pathLst>
              <a:path w="5400040" h="900429">
                <a:moveTo>
                  <a:pt x="521999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899999"/>
                </a:lnTo>
                <a:lnTo>
                  <a:pt x="5400001" y="899999"/>
                </a:lnTo>
                <a:lnTo>
                  <a:pt x="5400001" y="179997"/>
                </a:lnTo>
                <a:lnTo>
                  <a:pt x="5397189" y="75936"/>
                </a:lnTo>
                <a:lnTo>
                  <a:pt x="5377500" y="22499"/>
                </a:lnTo>
                <a:lnTo>
                  <a:pt x="5324060" y="2812"/>
                </a:lnTo>
                <a:lnTo>
                  <a:pt x="521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2859" y="6968375"/>
            <a:ext cx="301586" cy="15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975" y="6968376"/>
            <a:ext cx="302577" cy="15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773" y="7085826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10" y="0"/>
                </a:moveTo>
                <a:lnTo>
                  <a:pt x="0" y="0"/>
                </a:lnTo>
                <a:lnTo>
                  <a:pt x="0" y="40855"/>
                </a:lnTo>
                <a:lnTo>
                  <a:pt x="19710" y="40855"/>
                </a:lnTo>
                <a:lnTo>
                  <a:pt x="1971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2908" y="7077126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30" y="0"/>
                </a:lnTo>
              </a:path>
            </a:pathLst>
          </a:custGeom>
          <a:ln w="173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4630" y="703858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4630" y="700746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0" y="22859"/>
                </a:moveTo>
                <a:lnTo>
                  <a:pt x="19354" y="22859"/>
                </a:lnTo>
                <a:lnTo>
                  <a:pt x="193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4630" y="69992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4630" y="697063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0" y="20319"/>
                </a:moveTo>
                <a:lnTo>
                  <a:pt x="19354" y="20319"/>
                </a:lnTo>
                <a:lnTo>
                  <a:pt x="1935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7284" y="7008038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9532" y="0"/>
                </a:moveTo>
                <a:lnTo>
                  <a:pt x="0" y="0"/>
                </a:lnTo>
                <a:lnTo>
                  <a:pt x="0" y="21844"/>
                </a:lnTo>
                <a:lnTo>
                  <a:pt x="19532" y="21844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284" y="697092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19532" y="0"/>
                </a:moveTo>
                <a:lnTo>
                  <a:pt x="0" y="0"/>
                </a:lnTo>
                <a:lnTo>
                  <a:pt x="0" y="20066"/>
                </a:lnTo>
                <a:lnTo>
                  <a:pt x="19532" y="20066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9197" y="6849009"/>
            <a:ext cx="386715" cy="380365"/>
          </a:xfrm>
          <a:custGeom>
            <a:avLst/>
            <a:gdLst/>
            <a:ahLst/>
            <a:cxnLst/>
            <a:rect l="l" t="t" r="r" b="b"/>
            <a:pathLst>
              <a:path w="386714" h="380365">
                <a:moveTo>
                  <a:pt x="198221" y="0"/>
                </a:moveTo>
                <a:lnTo>
                  <a:pt x="152779" y="5234"/>
                </a:lnTo>
                <a:lnTo>
                  <a:pt x="111060" y="20145"/>
                </a:lnTo>
                <a:lnTo>
                  <a:pt x="74255" y="43543"/>
                </a:lnTo>
                <a:lnTo>
                  <a:pt x="43555" y="74239"/>
                </a:lnTo>
                <a:lnTo>
                  <a:pt x="20152" y="111043"/>
                </a:lnTo>
                <a:lnTo>
                  <a:pt x="5236" y="152767"/>
                </a:lnTo>
                <a:lnTo>
                  <a:pt x="0" y="198221"/>
                </a:lnTo>
                <a:lnTo>
                  <a:pt x="5680" y="245647"/>
                </a:lnTo>
                <a:lnTo>
                  <a:pt x="21923" y="288793"/>
                </a:lnTo>
                <a:lnTo>
                  <a:pt x="47524" y="325723"/>
                </a:lnTo>
                <a:lnTo>
                  <a:pt x="81285" y="354499"/>
                </a:lnTo>
                <a:lnTo>
                  <a:pt x="122003" y="373185"/>
                </a:lnTo>
                <a:lnTo>
                  <a:pt x="168478" y="379844"/>
                </a:lnTo>
                <a:lnTo>
                  <a:pt x="222195" y="372059"/>
                </a:lnTo>
                <a:lnTo>
                  <a:pt x="266049" y="350407"/>
                </a:lnTo>
                <a:lnTo>
                  <a:pt x="299773" y="317441"/>
                </a:lnTo>
                <a:lnTo>
                  <a:pt x="323100" y="275716"/>
                </a:lnTo>
                <a:lnTo>
                  <a:pt x="328812" y="250263"/>
                </a:lnTo>
                <a:lnTo>
                  <a:pt x="327399" y="236334"/>
                </a:lnTo>
                <a:lnTo>
                  <a:pt x="140271" y="236334"/>
                </a:lnTo>
                <a:lnTo>
                  <a:pt x="115682" y="232000"/>
                </a:lnTo>
                <a:lnTo>
                  <a:pt x="95875" y="220516"/>
                </a:lnTo>
                <a:lnTo>
                  <a:pt x="81407" y="204155"/>
                </a:lnTo>
                <a:lnTo>
                  <a:pt x="72834" y="185191"/>
                </a:lnTo>
                <a:lnTo>
                  <a:pt x="68846" y="156006"/>
                </a:lnTo>
                <a:lnTo>
                  <a:pt x="76217" y="118442"/>
                </a:lnTo>
                <a:lnTo>
                  <a:pt x="97190" y="82851"/>
                </a:lnTo>
                <a:lnTo>
                  <a:pt x="130052" y="52895"/>
                </a:lnTo>
                <a:lnTo>
                  <a:pt x="173093" y="32236"/>
                </a:lnTo>
                <a:lnTo>
                  <a:pt x="224599" y="24536"/>
                </a:lnTo>
                <a:lnTo>
                  <a:pt x="293701" y="24536"/>
                </a:lnTo>
                <a:lnTo>
                  <a:pt x="248553" y="6447"/>
                </a:lnTo>
                <a:lnTo>
                  <a:pt x="198221" y="0"/>
                </a:lnTo>
                <a:close/>
              </a:path>
              <a:path w="386714" h="380365">
                <a:moveTo>
                  <a:pt x="270623" y="172418"/>
                </a:moveTo>
                <a:lnTo>
                  <a:pt x="243539" y="172594"/>
                </a:lnTo>
                <a:lnTo>
                  <a:pt x="218511" y="183431"/>
                </a:lnTo>
                <a:lnTo>
                  <a:pt x="198323" y="204266"/>
                </a:lnTo>
                <a:lnTo>
                  <a:pt x="182882" y="221316"/>
                </a:lnTo>
                <a:lnTo>
                  <a:pt x="166377" y="231001"/>
                </a:lnTo>
                <a:lnTo>
                  <a:pt x="151333" y="235336"/>
                </a:lnTo>
                <a:lnTo>
                  <a:pt x="140271" y="236334"/>
                </a:lnTo>
                <a:lnTo>
                  <a:pt x="327399" y="236334"/>
                </a:lnTo>
                <a:lnTo>
                  <a:pt x="326240" y="224907"/>
                </a:lnTo>
                <a:lnTo>
                  <a:pt x="315567" y="201918"/>
                </a:lnTo>
                <a:lnTo>
                  <a:pt x="296976" y="183565"/>
                </a:lnTo>
                <a:lnTo>
                  <a:pt x="270623" y="172418"/>
                </a:lnTo>
                <a:close/>
              </a:path>
              <a:path w="386714" h="380365">
                <a:moveTo>
                  <a:pt x="293701" y="24536"/>
                </a:moveTo>
                <a:lnTo>
                  <a:pt x="224599" y="24536"/>
                </a:lnTo>
                <a:lnTo>
                  <a:pt x="287652" y="36354"/>
                </a:lnTo>
                <a:lnTo>
                  <a:pt x="335630" y="65341"/>
                </a:lnTo>
                <a:lnTo>
                  <a:pt x="368562" y="101796"/>
                </a:lnTo>
                <a:lnTo>
                  <a:pt x="386473" y="136016"/>
                </a:lnTo>
                <a:lnTo>
                  <a:pt x="385775" y="133908"/>
                </a:lnTo>
                <a:lnTo>
                  <a:pt x="364356" y="90067"/>
                </a:lnTo>
                <a:lnTo>
                  <a:pt x="333256" y="53119"/>
                </a:lnTo>
                <a:lnTo>
                  <a:pt x="294110" y="24700"/>
                </a:lnTo>
                <a:lnTo>
                  <a:pt x="293701" y="24536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8044" y="6873544"/>
            <a:ext cx="327660" cy="360680"/>
          </a:xfrm>
          <a:custGeom>
            <a:avLst/>
            <a:gdLst/>
            <a:ahLst/>
            <a:cxnLst/>
            <a:rect l="l" t="t" r="r" b="b"/>
            <a:pathLst>
              <a:path w="327660" h="360679">
                <a:moveTo>
                  <a:pt x="258479" y="35217"/>
                </a:moveTo>
                <a:lnTo>
                  <a:pt x="133273" y="35217"/>
                </a:lnTo>
                <a:lnTo>
                  <a:pt x="176724" y="41055"/>
                </a:lnTo>
                <a:lnTo>
                  <a:pt x="215766" y="57531"/>
                </a:lnTo>
                <a:lnTo>
                  <a:pt x="248843" y="83088"/>
                </a:lnTo>
                <a:lnTo>
                  <a:pt x="274398" y="116165"/>
                </a:lnTo>
                <a:lnTo>
                  <a:pt x="290872" y="155207"/>
                </a:lnTo>
                <a:lnTo>
                  <a:pt x="296710" y="198653"/>
                </a:lnTo>
                <a:lnTo>
                  <a:pt x="289423" y="249590"/>
                </a:lnTo>
                <a:lnTo>
                  <a:pt x="268955" y="294863"/>
                </a:lnTo>
                <a:lnTo>
                  <a:pt x="237393" y="332386"/>
                </a:lnTo>
                <a:lnTo>
                  <a:pt x="196824" y="360070"/>
                </a:lnTo>
                <a:lnTo>
                  <a:pt x="239731" y="338359"/>
                </a:lnTo>
                <a:lnTo>
                  <a:pt x="275814" y="307266"/>
                </a:lnTo>
                <a:lnTo>
                  <a:pt x="303529" y="268410"/>
                </a:lnTo>
                <a:lnTo>
                  <a:pt x="321308" y="223360"/>
                </a:lnTo>
                <a:lnTo>
                  <a:pt x="327583" y="173685"/>
                </a:lnTo>
                <a:lnTo>
                  <a:pt x="327063" y="158834"/>
                </a:lnTo>
                <a:lnTo>
                  <a:pt x="318858" y="115354"/>
                </a:lnTo>
                <a:lnTo>
                  <a:pt x="284461" y="57966"/>
                </a:lnTo>
                <a:lnTo>
                  <a:pt x="258479" y="35217"/>
                </a:lnTo>
                <a:close/>
              </a:path>
              <a:path w="327660" h="360679">
                <a:moveTo>
                  <a:pt x="2291" y="153860"/>
                </a:moveTo>
                <a:lnTo>
                  <a:pt x="2349" y="154292"/>
                </a:lnTo>
                <a:lnTo>
                  <a:pt x="3543" y="159042"/>
                </a:lnTo>
                <a:lnTo>
                  <a:pt x="2291" y="153860"/>
                </a:lnTo>
                <a:close/>
              </a:path>
              <a:path w="327660" h="360679">
                <a:moveTo>
                  <a:pt x="155752" y="0"/>
                </a:moveTo>
                <a:lnTo>
                  <a:pt x="104246" y="7700"/>
                </a:lnTo>
                <a:lnTo>
                  <a:pt x="61206" y="28358"/>
                </a:lnTo>
                <a:lnTo>
                  <a:pt x="28343" y="58314"/>
                </a:lnTo>
                <a:lnTo>
                  <a:pt x="7371" y="93906"/>
                </a:lnTo>
                <a:lnTo>
                  <a:pt x="0" y="131470"/>
                </a:lnTo>
                <a:lnTo>
                  <a:pt x="153" y="139118"/>
                </a:lnTo>
                <a:lnTo>
                  <a:pt x="704" y="145513"/>
                </a:lnTo>
                <a:lnTo>
                  <a:pt x="1789" y="151780"/>
                </a:lnTo>
                <a:lnTo>
                  <a:pt x="2291" y="153860"/>
                </a:lnTo>
                <a:lnTo>
                  <a:pt x="1714" y="149529"/>
                </a:lnTo>
                <a:lnTo>
                  <a:pt x="1825" y="144452"/>
                </a:lnTo>
                <a:lnTo>
                  <a:pt x="12894" y="100427"/>
                </a:lnTo>
                <a:lnTo>
                  <a:pt x="42491" y="65762"/>
                </a:lnTo>
                <a:lnTo>
                  <a:pt x="84589" y="43244"/>
                </a:lnTo>
                <a:lnTo>
                  <a:pt x="133273" y="35217"/>
                </a:lnTo>
                <a:lnTo>
                  <a:pt x="258479" y="35217"/>
                </a:lnTo>
                <a:lnTo>
                  <a:pt x="251854" y="29416"/>
                </a:lnTo>
                <a:lnTo>
                  <a:pt x="208956" y="8267"/>
                </a:lnTo>
                <a:lnTo>
                  <a:pt x="155752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9105" y="6849005"/>
            <a:ext cx="1663700" cy="3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415" y="724603"/>
            <a:ext cx="3485515" cy="3721100"/>
          </a:xfrm>
          <a:custGeom>
            <a:avLst/>
            <a:gdLst/>
            <a:ahLst/>
            <a:cxnLst/>
            <a:rect l="l" t="t" r="r" b="b"/>
            <a:pathLst>
              <a:path w="3485515" h="3721100">
                <a:moveTo>
                  <a:pt x="385886" y="1117600"/>
                </a:moveTo>
                <a:lnTo>
                  <a:pt x="265091" y="1117600"/>
                </a:lnTo>
                <a:lnTo>
                  <a:pt x="183255" y="1143000"/>
                </a:lnTo>
                <a:lnTo>
                  <a:pt x="144610" y="1155700"/>
                </a:lnTo>
                <a:lnTo>
                  <a:pt x="108665" y="1181100"/>
                </a:lnTo>
                <a:lnTo>
                  <a:pt x="76308" y="1206500"/>
                </a:lnTo>
                <a:lnTo>
                  <a:pt x="25912" y="1270000"/>
                </a:lnTo>
                <a:lnTo>
                  <a:pt x="9648" y="1320800"/>
                </a:lnTo>
                <a:lnTo>
                  <a:pt x="527" y="1371600"/>
                </a:lnTo>
                <a:lnTo>
                  <a:pt x="0" y="1422400"/>
                </a:lnTo>
                <a:lnTo>
                  <a:pt x="7327" y="1473200"/>
                </a:lnTo>
                <a:lnTo>
                  <a:pt x="21682" y="1511300"/>
                </a:lnTo>
                <a:lnTo>
                  <a:pt x="42234" y="1562100"/>
                </a:lnTo>
                <a:lnTo>
                  <a:pt x="68155" y="1600200"/>
                </a:lnTo>
                <a:lnTo>
                  <a:pt x="98617" y="1625600"/>
                </a:lnTo>
                <a:lnTo>
                  <a:pt x="132790" y="1663700"/>
                </a:lnTo>
                <a:lnTo>
                  <a:pt x="169847" y="1689100"/>
                </a:lnTo>
                <a:lnTo>
                  <a:pt x="208958" y="1714500"/>
                </a:lnTo>
                <a:lnTo>
                  <a:pt x="249295" y="1727200"/>
                </a:lnTo>
                <a:lnTo>
                  <a:pt x="290030" y="1752600"/>
                </a:lnTo>
                <a:lnTo>
                  <a:pt x="330333" y="1765300"/>
                </a:lnTo>
                <a:lnTo>
                  <a:pt x="350778" y="1765300"/>
                </a:lnTo>
                <a:lnTo>
                  <a:pt x="377223" y="1778000"/>
                </a:lnTo>
                <a:lnTo>
                  <a:pt x="446222" y="1803400"/>
                </a:lnTo>
                <a:lnTo>
                  <a:pt x="487828" y="1816100"/>
                </a:lnTo>
                <a:lnTo>
                  <a:pt x="533542" y="1828800"/>
                </a:lnTo>
                <a:lnTo>
                  <a:pt x="582889" y="1841500"/>
                </a:lnTo>
                <a:lnTo>
                  <a:pt x="635395" y="1866900"/>
                </a:lnTo>
                <a:lnTo>
                  <a:pt x="747996" y="1892300"/>
                </a:lnTo>
                <a:lnTo>
                  <a:pt x="807142" y="1917700"/>
                </a:lnTo>
                <a:lnTo>
                  <a:pt x="928761" y="1943100"/>
                </a:lnTo>
                <a:lnTo>
                  <a:pt x="990286" y="1968500"/>
                </a:lnTo>
                <a:lnTo>
                  <a:pt x="1230115" y="2019300"/>
                </a:lnTo>
                <a:lnTo>
                  <a:pt x="1276412" y="2032000"/>
                </a:lnTo>
                <a:lnTo>
                  <a:pt x="1313258" y="2057400"/>
                </a:lnTo>
                <a:lnTo>
                  <a:pt x="1361355" y="2120900"/>
                </a:lnTo>
                <a:lnTo>
                  <a:pt x="1373986" y="2159000"/>
                </a:lnTo>
                <a:lnTo>
                  <a:pt x="1379924" y="2197100"/>
                </a:lnTo>
                <a:lnTo>
                  <a:pt x="1379860" y="2247900"/>
                </a:lnTo>
                <a:lnTo>
                  <a:pt x="1374483" y="2286000"/>
                </a:lnTo>
                <a:lnTo>
                  <a:pt x="1364483" y="2324100"/>
                </a:lnTo>
                <a:lnTo>
                  <a:pt x="1350549" y="2349500"/>
                </a:lnTo>
                <a:lnTo>
                  <a:pt x="1324907" y="2400300"/>
                </a:lnTo>
                <a:lnTo>
                  <a:pt x="1298335" y="2451100"/>
                </a:lnTo>
                <a:lnTo>
                  <a:pt x="1270990" y="2501900"/>
                </a:lnTo>
                <a:lnTo>
                  <a:pt x="1243031" y="2552700"/>
                </a:lnTo>
                <a:lnTo>
                  <a:pt x="1214614" y="2590800"/>
                </a:lnTo>
                <a:lnTo>
                  <a:pt x="1128198" y="2743200"/>
                </a:lnTo>
                <a:lnTo>
                  <a:pt x="1099529" y="2781300"/>
                </a:lnTo>
                <a:lnTo>
                  <a:pt x="1071191" y="2832100"/>
                </a:lnTo>
                <a:lnTo>
                  <a:pt x="1043341" y="2882900"/>
                </a:lnTo>
                <a:lnTo>
                  <a:pt x="1016137" y="2921000"/>
                </a:lnTo>
                <a:lnTo>
                  <a:pt x="964297" y="2997200"/>
                </a:lnTo>
                <a:lnTo>
                  <a:pt x="939976" y="3035300"/>
                </a:lnTo>
                <a:lnTo>
                  <a:pt x="916932" y="3073400"/>
                </a:lnTo>
                <a:lnTo>
                  <a:pt x="895321" y="3111500"/>
                </a:lnTo>
                <a:lnTo>
                  <a:pt x="875303" y="3149600"/>
                </a:lnTo>
                <a:lnTo>
                  <a:pt x="853363" y="3187700"/>
                </a:lnTo>
                <a:lnTo>
                  <a:pt x="834612" y="3225800"/>
                </a:lnTo>
                <a:lnTo>
                  <a:pt x="819255" y="3276600"/>
                </a:lnTo>
                <a:lnTo>
                  <a:pt x="807495" y="3327400"/>
                </a:lnTo>
                <a:lnTo>
                  <a:pt x="799536" y="3365500"/>
                </a:lnTo>
                <a:lnTo>
                  <a:pt x="795582" y="3416300"/>
                </a:lnTo>
                <a:lnTo>
                  <a:pt x="795837" y="3467100"/>
                </a:lnTo>
                <a:lnTo>
                  <a:pt x="800504" y="3505200"/>
                </a:lnTo>
                <a:lnTo>
                  <a:pt x="809787" y="3556000"/>
                </a:lnTo>
                <a:lnTo>
                  <a:pt x="823890" y="3594100"/>
                </a:lnTo>
                <a:lnTo>
                  <a:pt x="843018" y="3632200"/>
                </a:lnTo>
                <a:lnTo>
                  <a:pt x="897158" y="3683000"/>
                </a:lnTo>
                <a:lnTo>
                  <a:pt x="932580" y="3708400"/>
                </a:lnTo>
                <a:lnTo>
                  <a:pt x="982560" y="3721100"/>
                </a:lnTo>
                <a:lnTo>
                  <a:pt x="1119779" y="3721100"/>
                </a:lnTo>
                <a:lnTo>
                  <a:pt x="1161357" y="3708400"/>
                </a:lnTo>
                <a:lnTo>
                  <a:pt x="1200894" y="3695700"/>
                </a:lnTo>
                <a:lnTo>
                  <a:pt x="1238413" y="3670300"/>
                </a:lnTo>
                <a:lnTo>
                  <a:pt x="1273939" y="3632200"/>
                </a:lnTo>
                <a:lnTo>
                  <a:pt x="1307495" y="3606800"/>
                </a:lnTo>
                <a:lnTo>
                  <a:pt x="1339104" y="3568700"/>
                </a:lnTo>
                <a:lnTo>
                  <a:pt x="1368792" y="3530600"/>
                </a:lnTo>
                <a:lnTo>
                  <a:pt x="1396581" y="3492500"/>
                </a:lnTo>
                <a:lnTo>
                  <a:pt x="1422495" y="3454400"/>
                </a:lnTo>
                <a:lnTo>
                  <a:pt x="1452628" y="3403600"/>
                </a:lnTo>
                <a:lnTo>
                  <a:pt x="1483148" y="3340100"/>
                </a:lnTo>
                <a:lnTo>
                  <a:pt x="1544380" y="3238500"/>
                </a:lnTo>
                <a:lnTo>
                  <a:pt x="1574607" y="3187700"/>
                </a:lnTo>
                <a:lnTo>
                  <a:pt x="1604252" y="3136900"/>
                </a:lnTo>
                <a:lnTo>
                  <a:pt x="1633073" y="3086100"/>
                </a:lnTo>
                <a:lnTo>
                  <a:pt x="1660826" y="3035300"/>
                </a:lnTo>
                <a:lnTo>
                  <a:pt x="1687270" y="2984500"/>
                </a:lnTo>
                <a:lnTo>
                  <a:pt x="1712162" y="2933700"/>
                </a:lnTo>
                <a:lnTo>
                  <a:pt x="1735261" y="2895600"/>
                </a:lnTo>
                <a:lnTo>
                  <a:pt x="1756322" y="2857500"/>
                </a:lnTo>
                <a:lnTo>
                  <a:pt x="1775105" y="2819400"/>
                </a:lnTo>
                <a:lnTo>
                  <a:pt x="1791367" y="2781300"/>
                </a:lnTo>
                <a:lnTo>
                  <a:pt x="1804865" y="2755900"/>
                </a:lnTo>
                <a:lnTo>
                  <a:pt x="1815357" y="2730500"/>
                </a:lnTo>
                <a:lnTo>
                  <a:pt x="1843256" y="2679700"/>
                </a:lnTo>
                <a:lnTo>
                  <a:pt x="1871628" y="2641600"/>
                </a:lnTo>
                <a:lnTo>
                  <a:pt x="1899388" y="2628900"/>
                </a:lnTo>
                <a:lnTo>
                  <a:pt x="1925449" y="2616200"/>
                </a:lnTo>
                <a:lnTo>
                  <a:pt x="2542561" y="2616200"/>
                </a:lnTo>
                <a:lnTo>
                  <a:pt x="2546333" y="2540000"/>
                </a:lnTo>
                <a:lnTo>
                  <a:pt x="2550674" y="2476500"/>
                </a:lnTo>
                <a:lnTo>
                  <a:pt x="2553501" y="2425700"/>
                </a:lnTo>
                <a:lnTo>
                  <a:pt x="2556253" y="2374900"/>
                </a:lnTo>
                <a:lnTo>
                  <a:pt x="2559267" y="2324100"/>
                </a:lnTo>
                <a:lnTo>
                  <a:pt x="2562882" y="2273300"/>
                </a:lnTo>
                <a:lnTo>
                  <a:pt x="2567435" y="2222500"/>
                </a:lnTo>
                <a:lnTo>
                  <a:pt x="2573263" y="2171700"/>
                </a:lnTo>
                <a:lnTo>
                  <a:pt x="2580704" y="2120900"/>
                </a:lnTo>
                <a:lnTo>
                  <a:pt x="2590096" y="2070100"/>
                </a:lnTo>
                <a:lnTo>
                  <a:pt x="2601776" y="2019300"/>
                </a:lnTo>
                <a:lnTo>
                  <a:pt x="2616082" y="1981200"/>
                </a:lnTo>
                <a:lnTo>
                  <a:pt x="2633351" y="1943100"/>
                </a:lnTo>
                <a:lnTo>
                  <a:pt x="2653921" y="1905000"/>
                </a:lnTo>
                <a:lnTo>
                  <a:pt x="2678129" y="1866900"/>
                </a:lnTo>
                <a:lnTo>
                  <a:pt x="2738812" y="1816100"/>
                </a:lnTo>
                <a:lnTo>
                  <a:pt x="2963458" y="1689100"/>
                </a:lnTo>
                <a:lnTo>
                  <a:pt x="3007334" y="1663700"/>
                </a:lnTo>
                <a:lnTo>
                  <a:pt x="3050237" y="1638300"/>
                </a:lnTo>
                <a:lnTo>
                  <a:pt x="3091899" y="1612900"/>
                </a:lnTo>
                <a:lnTo>
                  <a:pt x="3132054" y="1587500"/>
                </a:lnTo>
                <a:lnTo>
                  <a:pt x="3170434" y="1562100"/>
                </a:lnTo>
                <a:lnTo>
                  <a:pt x="3206773" y="1536700"/>
                </a:lnTo>
                <a:lnTo>
                  <a:pt x="3291353" y="1473200"/>
                </a:lnTo>
                <a:lnTo>
                  <a:pt x="3335768" y="1435100"/>
                </a:lnTo>
                <a:lnTo>
                  <a:pt x="3374174" y="1409700"/>
                </a:lnTo>
                <a:lnTo>
                  <a:pt x="3406696" y="1371600"/>
                </a:lnTo>
                <a:lnTo>
                  <a:pt x="3424538" y="1346200"/>
                </a:lnTo>
                <a:lnTo>
                  <a:pt x="1372837" y="1346200"/>
                </a:lnTo>
                <a:lnTo>
                  <a:pt x="1337784" y="1333500"/>
                </a:lnTo>
                <a:lnTo>
                  <a:pt x="1209835" y="1333500"/>
                </a:lnTo>
                <a:lnTo>
                  <a:pt x="1159889" y="1320800"/>
                </a:lnTo>
                <a:lnTo>
                  <a:pt x="1106446" y="1320800"/>
                </a:lnTo>
                <a:lnTo>
                  <a:pt x="1049596" y="1308100"/>
                </a:lnTo>
                <a:lnTo>
                  <a:pt x="989430" y="1295400"/>
                </a:lnTo>
                <a:lnTo>
                  <a:pt x="859511" y="1270000"/>
                </a:lnTo>
                <a:lnTo>
                  <a:pt x="789939" y="1244600"/>
                </a:lnTo>
                <a:lnTo>
                  <a:pt x="717413" y="1231900"/>
                </a:lnTo>
                <a:lnTo>
                  <a:pt x="642023" y="1206500"/>
                </a:lnTo>
                <a:lnTo>
                  <a:pt x="563859" y="1181100"/>
                </a:lnTo>
                <a:lnTo>
                  <a:pt x="483012" y="1143000"/>
                </a:lnTo>
                <a:lnTo>
                  <a:pt x="454747" y="1130300"/>
                </a:lnTo>
                <a:lnTo>
                  <a:pt x="422076" y="1130300"/>
                </a:lnTo>
                <a:lnTo>
                  <a:pt x="385886" y="1117600"/>
                </a:lnTo>
                <a:close/>
              </a:path>
              <a:path w="3485515" h="3721100">
                <a:moveTo>
                  <a:pt x="2542561" y="2616200"/>
                </a:moveTo>
                <a:lnTo>
                  <a:pt x="1948726" y="2616200"/>
                </a:lnTo>
                <a:lnTo>
                  <a:pt x="1968134" y="2641600"/>
                </a:lnTo>
                <a:lnTo>
                  <a:pt x="1982586" y="2667000"/>
                </a:lnTo>
                <a:lnTo>
                  <a:pt x="1990996" y="2692400"/>
                </a:lnTo>
                <a:lnTo>
                  <a:pt x="1992280" y="2743200"/>
                </a:lnTo>
                <a:lnTo>
                  <a:pt x="1990435" y="2768600"/>
                </a:lnTo>
                <a:lnTo>
                  <a:pt x="1987849" y="2794000"/>
                </a:lnTo>
                <a:lnTo>
                  <a:pt x="1981044" y="2882900"/>
                </a:lnTo>
                <a:lnTo>
                  <a:pt x="1977118" y="2933700"/>
                </a:lnTo>
                <a:lnTo>
                  <a:pt x="1973038" y="2997200"/>
                </a:lnTo>
                <a:lnTo>
                  <a:pt x="1968952" y="3048000"/>
                </a:lnTo>
                <a:lnTo>
                  <a:pt x="1965006" y="3111500"/>
                </a:lnTo>
                <a:lnTo>
                  <a:pt x="1961347" y="3162300"/>
                </a:lnTo>
                <a:lnTo>
                  <a:pt x="1958121" y="3225800"/>
                </a:lnTo>
                <a:lnTo>
                  <a:pt x="1955476" y="3276600"/>
                </a:lnTo>
                <a:lnTo>
                  <a:pt x="1953558" y="3327400"/>
                </a:lnTo>
                <a:lnTo>
                  <a:pt x="1952514" y="3378200"/>
                </a:lnTo>
                <a:lnTo>
                  <a:pt x="1952491" y="3429000"/>
                </a:lnTo>
                <a:lnTo>
                  <a:pt x="1957637" y="3479800"/>
                </a:lnTo>
                <a:lnTo>
                  <a:pt x="1970632" y="3530600"/>
                </a:lnTo>
                <a:lnTo>
                  <a:pt x="1990526" y="3581400"/>
                </a:lnTo>
                <a:lnTo>
                  <a:pt x="2016371" y="3619500"/>
                </a:lnTo>
                <a:lnTo>
                  <a:pt x="2047217" y="3644900"/>
                </a:lnTo>
                <a:lnTo>
                  <a:pt x="2082118" y="3670300"/>
                </a:lnTo>
                <a:lnTo>
                  <a:pt x="2120123" y="3683000"/>
                </a:lnTo>
                <a:lnTo>
                  <a:pt x="2160284" y="3695700"/>
                </a:lnTo>
                <a:lnTo>
                  <a:pt x="2255478" y="3695700"/>
                </a:lnTo>
                <a:lnTo>
                  <a:pt x="2301785" y="3683000"/>
                </a:lnTo>
                <a:lnTo>
                  <a:pt x="2341220" y="3670300"/>
                </a:lnTo>
                <a:lnTo>
                  <a:pt x="2402062" y="3644900"/>
                </a:lnTo>
                <a:lnTo>
                  <a:pt x="2443178" y="3581400"/>
                </a:lnTo>
                <a:lnTo>
                  <a:pt x="2457956" y="3543300"/>
                </a:lnTo>
                <a:lnTo>
                  <a:pt x="2469743" y="3505200"/>
                </a:lnTo>
                <a:lnTo>
                  <a:pt x="2479186" y="3467100"/>
                </a:lnTo>
                <a:lnTo>
                  <a:pt x="2486932" y="3416300"/>
                </a:lnTo>
                <a:lnTo>
                  <a:pt x="2493627" y="3365500"/>
                </a:lnTo>
                <a:lnTo>
                  <a:pt x="2499918" y="3302000"/>
                </a:lnTo>
                <a:lnTo>
                  <a:pt x="2506452" y="3238500"/>
                </a:lnTo>
                <a:lnTo>
                  <a:pt x="2510596" y="3187700"/>
                </a:lnTo>
                <a:lnTo>
                  <a:pt x="2514199" y="3149600"/>
                </a:lnTo>
                <a:lnTo>
                  <a:pt x="2517347" y="3111500"/>
                </a:lnTo>
                <a:lnTo>
                  <a:pt x="2520126" y="3060700"/>
                </a:lnTo>
                <a:lnTo>
                  <a:pt x="2522619" y="3022600"/>
                </a:lnTo>
                <a:lnTo>
                  <a:pt x="2524913" y="2984500"/>
                </a:lnTo>
                <a:lnTo>
                  <a:pt x="2527094" y="2933700"/>
                </a:lnTo>
                <a:lnTo>
                  <a:pt x="2529245" y="2882900"/>
                </a:lnTo>
                <a:lnTo>
                  <a:pt x="2531454" y="2832100"/>
                </a:lnTo>
                <a:lnTo>
                  <a:pt x="2533804" y="2781300"/>
                </a:lnTo>
                <a:lnTo>
                  <a:pt x="2536382" y="2730500"/>
                </a:lnTo>
                <a:lnTo>
                  <a:pt x="2539273" y="2667000"/>
                </a:lnTo>
                <a:lnTo>
                  <a:pt x="2542561" y="2616200"/>
                </a:lnTo>
                <a:close/>
              </a:path>
              <a:path w="3485515" h="3721100">
                <a:moveTo>
                  <a:pt x="1987835" y="0"/>
                </a:moveTo>
                <a:lnTo>
                  <a:pt x="1916034" y="0"/>
                </a:lnTo>
                <a:lnTo>
                  <a:pt x="1708747" y="63500"/>
                </a:lnTo>
                <a:lnTo>
                  <a:pt x="1670014" y="88900"/>
                </a:lnTo>
                <a:lnTo>
                  <a:pt x="1632799" y="114300"/>
                </a:lnTo>
                <a:lnTo>
                  <a:pt x="1597366" y="152400"/>
                </a:lnTo>
                <a:lnTo>
                  <a:pt x="1563975" y="177800"/>
                </a:lnTo>
                <a:lnTo>
                  <a:pt x="1532887" y="215900"/>
                </a:lnTo>
                <a:lnTo>
                  <a:pt x="1504366" y="254000"/>
                </a:lnTo>
                <a:lnTo>
                  <a:pt x="1478672" y="292100"/>
                </a:lnTo>
                <a:lnTo>
                  <a:pt x="1456067" y="330200"/>
                </a:lnTo>
                <a:lnTo>
                  <a:pt x="1436813" y="368300"/>
                </a:lnTo>
                <a:lnTo>
                  <a:pt x="1421172" y="406400"/>
                </a:lnTo>
                <a:lnTo>
                  <a:pt x="1409406" y="457200"/>
                </a:lnTo>
                <a:lnTo>
                  <a:pt x="1401775" y="495300"/>
                </a:lnTo>
                <a:lnTo>
                  <a:pt x="1398543" y="546100"/>
                </a:lnTo>
                <a:lnTo>
                  <a:pt x="1399655" y="596900"/>
                </a:lnTo>
                <a:lnTo>
                  <a:pt x="1405310" y="647700"/>
                </a:lnTo>
                <a:lnTo>
                  <a:pt x="1415298" y="698500"/>
                </a:lnTo>
                <a:lnTo>
                  <a:pt x="1429411" y="736600"/>
                </a:lnTo>
                <a:lnTo>
                  <a:pt x="1447440" y="787400"/>
                </a:lnTo>
                <a:lnTo>
                  <a:pt x="1469175" y="825500"/>
                </a:lnTo>
                <a:lnTo>
                  <a:pt x="1494406" y="863600"/>
                </a:lnTo>
                <a:lnTo>
                  <a:pt x="1522926" y="901700"/>
                </a:lnTo>
                <a:lnTo>
                  <a:pt x="1569990" y="977900"/>
                </a:lnTo>
                <a:lnTo>
                  <a:pt x="1605978" y="1041400"/>
                </a:lnTo>
                <a:lnTo>
                  <a:pt x="1631680" y="1092200"/>
                </a:lnTo>
                <a:lnTo>
                  <a:pt x="1647889" y="1143000"/>
                </a:lnTo>
                <a:lnTo>
                  <a:pt x="1655394" y="1181100"/>
                </a:lnTo>
                <a:lnTo>
                  <a:pt x="1654988" y="1219200"/>
                </a:lnTo>
                <a:lnTo>
                  <a:pt x="1633602" y="1270000"/>
                </a:lnTo>
                <a:lnTo>
                  <a:pt x="1590060" y="1295400"/>
                </a:lnTo>
                <a:lnTo>
                  <a:pt x="1530688" y="1320800"/>
                </a:lnTo>
                <a:lnTo>
                  <a:pt x="1497044" y="1333500"/>
                </a:lnTo>
                <a:lnTo>
                  <a:pt x="1403939" y="1333500"/>
                </a:lnTo>
                <a:lnTo>
                  <a:pt x="1372837" y="1346200"/>
                </a:lnTo>
                <a:lnTo>
                  <a:pt x="3424538" y="1346200"/>
                </a:lnTo>
                <a:lnTo>
                  <a:pt x="3433459" y="1333500"/>
                </a:lnTo>
                <a:lnTo>
                  <a:pt x="3454586" y="1295400"/>
                </a:lnTo>
                <a:lnTo>
                  <a:pt x="3470202" y="1257300"/>
                </a:lnTo>
                <a:lnTo>
                  <a:pt x="3472759" y="1244600"/>
                </a:lnTo>
                <a:lnTo>
                  <a:pt x="2439816" y="1244600"/>
                </a:lnTo>
                <a:lnTo>
                  <a:pt x="2400219" y="1231900"/>
                </a:lnTo>
                <a:lnTo>
                  <a:pt x="2369345" y="1219200"/>
                </a:lnTo>
                <a:lnTo>
                  <a:pt x="2346943" y="1206500"/>
                </a:lnTo>
                <a:lnTo>
                  <a:pt x="2332766" y="1181100"/>
                </a:lnTo>
                <a:lnTo>
                  <a:pt x="2326565" y="1155700"/>
                </a:lnTo>
                <a:lnTo>
                  <a:pt x="2328090" y="1117600"/>
                </a:lnTo>
                <a:lnTo>
                  <a:pt x="2337095" y="1079500"/>
                </a:lnTo>
                <a:lnTo>
                  <a:pt x="2353328" y="1028700"/>
                </a:lnTo>
                <a:lnTo>
                  <a:pt x="2376543" y="965200"/>
                </a:lnTo>
                <a:lnTo>
                  <a:pt x="2406491" y="901700"/>
                </a:lnTo>
                <a:lnTo>
                  <a:pt x="2431348" y="850900"/>
                </a:lnTo>
                <a:lnTo>
                  <a:pt x="2451278" y="800100"/>
                </a:lnTo>
                <a:lnTo>
                  <a:pt x="2466788" y="749300"/>
                </a:lnTo>
                <a:lnTo>
                  <a:pt x="2478382" y="711200"/>
                </a:lnTo>
                <a:lnTo>
                  <a:pt x="2486568" y="673100"/>
                </a:lnTo>
                <a:lnTo>
                  <a:pt x="2491851" y="635000"/>
                </a:lnTo>
                <a:lnTo>
                  <a:pt x="2494738" y="584200"/>
                </a:lnTo>
                <a:lnTo>
                  <a:pt x="2495734" y="546100"/>
                </a:lnTo>
                <a:lnTo>
                  <a:pt x="2494105" y="495300"/>
                </a:lnTo>
                <a:lnTo>
                  <a:pt x="2488747" y="444500"/>
                </a:lnTo>
                <a:lnTo>
                  <a:pt x="2479773" y="393700"/>
                </a:lnTo>
                <a:lnTo>
                  <a:pt x="2467296" y="355600"/>
                </a:lnTo>
                <a:lnTo>
                  <a:pt x="2451427" y="304800"/>
                </a:lnTo>
                <a:lnTo>
                  <a:pt x="2432281" y="266700"/>
                </a:lnTo>
                <a:lnTo>
                  <a:pt x="2409969" y="228600"/>
                </a:lnTo>
                <a:lnTo>
                  <a:pt x="2384604" y="190500"/>
                </a:lnTo>
                <a:lnTo>
                  <a:pt x="2325166" y="139700"/>
                </a:lnTo>
                <a:lnTo>
                  <a:pt x="2291319" y="101600"/>
                </a:lnTo>
                <a:lnTo>
                  <a:pt x="2254869" y="76200"/>
                </a:lnTo>
                <a:lnTo>
                  <a:pt x="2215930" y="63500"/>
                </a:lnTo>
                <a:lnTo>
                  <a:pt x="2174614" y="38100"/>
                </a:lnTo>
                <a:lnTo>
                  <a:pt x="2131034" y="25400"/>
                </a:lnTo>
                <a:lnTo>
                  <a:pt x="2085302" y="12700"/>
                </a:lnTo>
                <a:lnTo>
                  <a:pt x="2037532" y="12700"/>
                </a:lnTo>
                <a:lnTo>
                  <a:pt x="1987835" y="0"/>
                </a:lnTo>
                <a:close/>
              </a:path>
              <a:path w="3485515" h="3721100">
                <a:moveTo>
                  <a:pt x="3285907" y="914400"/>
                </a:moveTo>
                <a:lnTo>
                  <a:pt x="3239695" y="927100"/>
                </a:lnTo>
                <a:lnTo>
                  <a:pt x="3188343" y="939800"/>
                </a:lnTo>
                <a:lnTo>
                  <a:pt x="3131762" y="965200"/>
                </a:lnTo>
                <a:lnTo>
                  <a:pt x="3069863" y="990600"/>
                </a:lnTo>
                <a:lnTo>
                  <a:pt x="2769905" y="1143000"/>
                </a:lnTo>
                <a:lnTo>
                  <a:pt x="2575717" y="1219200"/>
                </a:lnTo>
                <a:lnTo>
                  <a:pt x="2471089" y="1244600"/>
                </a:lnTo>
                <a:lnTo>
                  <a:pt x="3472759" y="1244600"/>
                </a:lnTo>
                <a:lnTo>
                  <a:pt x="3480431" y="1206500"/>
                </a:lnTo>
                <a:lnTo>
                  <a:pt x="3485399" y="1168400"/>
                </a:lnTo>
                <a:lnTo>
                  <a:pt x="3485229" y="1117600"/>
                </a:lnTo>
                <a:lnTo>
                  <a:pt x="3481264" y="1079500"/>
                </a:lnTo>
                <a:lnTo>
                  <a:pt x="3460233" y="1016000"/>
                </a:lnTo>
                <a:lnTo>
                  <a:pt x="3421138" y="965200"/>
                </a:lnTo>
                <a:lnTo>
                  <a:pt x="3394595" y="952500"/>
                </a:lnTo>
                <a:lnTo>
                  <a:pt x="3363268" y="927100"/>
                </a:lnTo>
                <a:lnTo>
                  <a:pt x="3327068" y="927100"/>
                </a:lnTo>
                <a:lnTo>
                  <a:pt x="3285907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6</a:t>
            </a: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692003" cy="7559929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3822010" y="678490"/>
            <a:ext cx="3484625" cy="3700907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  <a:gd name="connsiteX13" fmla="*/ 0 w 0"/>
              <a:gd name="connsiteY13" fmla="*/ 0 w 0"/>
              <a:gd name="connsiteX14" fmla="*/ 0 w 0"/>
              <a:gd name="connsiteY14" fmla="*/ 0 w 0"/>
              <a:gd name="connsiteX15" fmla="*/ 0 w 0"/>
              <a:gd name="connsiteY15" fmla="*/ 0 w 0"/>
              <a:gd name="connsiteX16" fmla="*/ 0 w 0"/>
              <a:gd name="connsiteY16" fmla="*/ 0 w 0"/>
              <a:gd name="connsiteX17" fmla="*/ 0 w 0"/>
              <a:gd name="connsiteY17" fmla="*/ 0 w 0"/>
              <a:gd name="connsiteX18" fmla="*/ 0 w 0"/>
              <a:gd name="connsiteY18" fmla="*/ 0 w 0"/>
              <a:gd name="connsiteX19" fmla="*/ 0 w 0"/>
              <a:gd name="connsiteY19" fmla="*/ 0 w 0"/>
              <a:gd name="connsiteX20" fmla="*/ 0 w 0"/>
              <a:gd name="connsiteY20" fmla="*/ 0 w 0"/>
              <a:gd name="connsiteX21" fmla="*/ 0 w 0"/>
              <a:gd name="connsiteY21" fmla="*/ 0 w 0"/>
              <a:gd name="connsiteX22" fmla="*/ 0 w 0"/>
              <a:gd name="connsiteY22" fmla="*/ 0 w 0"/>
              <a:gd name="connsiteX23" fmla="*/ 0 w 0"/>
              <a:gd name="connsiteY23" fmla="*/ 0 w 0"/>
              <a:gd name="connsiteX24" fmla="*/ 0 w 0"/>
              <a:gd name="connsiteY24" fmla="*/ 0 w 0"/>
              <a:gd name="connsiteX25" fmla="*/ 0 w 0"/>
              <a:gd name="connsiteY25" fmla="*/ 0 w 0"/>
              <a:gd name="connsiteX26" fmla="*/ 0 w 0"/>
              <a:gd name="connsiteY2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4625" h="3700907">
                <a:moveTo>
                  <a:pt x="1398017" y="541909"/>
                </a:moveTo>
                <a:cubicBezTo>
                  <a:pt x="1394715" y="679704"/>
                  <a:pt x="1442086" y="805688"/>
                  <a:pt x="1522350" y="903859"/>
                </a:cubicBezTo>
                <a:cubicBezTo>
                  <a:pt x="1751458" y="1238250"/>
                  <a:pt x="1646302" y="1288923"/>
                  <a:pt x="1496442" y="1328673"/>
                </a:cubicBezTo>
                <a:cubicBezTo>
                  <a:pt x="1442086" y="1343532"/>
                  <a:pt x="1057530" y="1371092"/>
                  <a:pt x="482473" y="1142746"/>
                </a:cubicBezTo>
                <a:cubicBezTo>
                  <a:pt x="353569" y="1091438"/>
                  <a:pt x="26162" y="1086612"/>
                  <a:pt x="0" y="1370329"/>
                </a:cubicBezTo>
                <a:cubicBezTo>
                  <a:pt x="-18923" y="1583817"/>
                  <a:pt x="170561" y="1709928"/>
                  <a:pt x="329693" y="1762887"/>
                </a:cubicBezTo>
                <a:cubicBezTo>
                  <a:pt x="433452" y="1797938"/>
                  <a:pt x="886842" y="1947418"/>
                  <a:pt x="1229487" y="2018664"/>
                </a:cubicBezTo>
                <a:cubicBezTo>
                  <a:pt x="1400430" y="2054098"/>
                  <a:pt x="1402208" y="2250059"/>
                  <a:pt x="1350011" y="2351405"/>
                </a:cubicBezTo>
                <a:cubicBezTo>
                  <a:pt x="1199262" y="2642235"/>
                  <a:pt x="989712" y="2953131"/>
                  <a:pt x="874777" y="3144520"/>
                </a:cubicBezTo>
                <a:cubicBezTo>
                  <a:pt x="765176" y="3327146"/>
                  <a:pt x="753238" y="3629787"/>
                  <a:pt x="932054" y="3700907"/>
                </a:cubicBezTo>
                <a:cubicBezTo>
                  <a:pt x="1153288" y="3789426"/>
                  <a:pt x="1313689" y="3633343"/>
                  <a:pt x="1421893" y="3448431"/>
                </a:cubicBezTo>
                <a:cubicBezTo>
                  <a:pt x="1581151" y="3176777"/>
                  <a:pt x="1767206" y="2838450"/>
                  <a:pt x="1814831" y="2732278"/>
                </a:cubicBezTo>
                <a:cubicBezTo>
                  <a:pt x="1896619" y="2547874"/>
                  <a:pt x="1999616" y="2606166"/>
                  <a:pt x="1991742" y="2736723"/>
                </a:cubicBezTo>
                <a:cubicBezTo>
                  <a:pt x="1985011" y="2835910"/>
                  <a:pt x="1949450" y="3238500"/>
                  <a:pt x="1951863" y="3422650"/>
                </a:cubicBezTo>
                <a:cubicBezTo>
                  <a:pt x="1954658" y="3603117"/>
                  <a:pt x="2076070" y="3697986"/>
                  <a:pt x="2201037" y="3696462"/>
                </a:cubicBezTo>
                <a:cubicBezTo>
                  <a:pt x="2470786" y="3694176"/>
                  <a:pt x="2473834" y="3545840"/>
                  <a:pt x="2505838" y="3233674"/>
                </a:cubicBezTo>
                <a:cubicBezTo>
                  <a:pt x="2528063" y="3021203"/>
                  <a:pt x="2526793" y="2833370"/>
                  <a:pt x="2550034" y="2472817"/>
                </a:cubicBezTo>
                <a:cubicBezTo>
                  <a:pt x="2565020" y="2235581"/>
                  <a:pt x="2564385" y="1916049"/>
                  <a:pt x="2738248" y="1814195"/>
                </a:cubicBezTo>
                <a:cubicBezTo>
                  <a:pt x="2916175" y="1709928"/>
                  <a:pt x="3109088" y="1603120"/>
                  <a:pt x="3240279" y="1511681"/>
                </a:cubicBezTo>
                <a:cubicBezTo>
                  <a:pt x="3419095" y="1387220"/>
                  <a:pt x="3493644" y="1282064"/>
                  <a:pt x="3484627" y="1117473"/>
                </a:cubicBezTo>
                <a:cubicBezTo>
                  <a:pt x="3476752" y="969518"/>
                  <a:pt x="3349118" y="828167"/>
                  <a:pt x="3069337" y="990600"/>
                </a:cubicBezTo>
                <a:cubicBezTo>
                  <a:pt x="2591563" y="1265301"/>
                  <a:pt x="2439289" y="1240790"/>
                  <a:pt x="2439289" y="1240790"/>
                </a:cubicBezTo>
                <a:cubicBezTo>
                  <a:pt x="2292478" y="1229613"/>
                  <a:pt x="2295145" y="1126617"/>
                  <a:pt x="2405888" y="902462"/>
                </a:cubicBezTo>
                <a:cubicBezTo>
                  <a:pt x="2479168" y="748411"/>
                  <a:pt x="2494535" y="667893"/>
                  <a:pt x="2495170" y="539242"/>
                </a:cubicBezTo>
                <a:cubicBezTo>
                  <a:pt x="2496821" y="228853"/>
                  <a:pt x="2290954" y="21971"/>
                  <a:pt x="1987297" y="762"/>
                </a:cubicBezTo>
                <a:cubicBezTo>
                  <a:pt x="1977391" y="381"/>
                  <a:pt x="1967611" y="0"/>
                  <a:pt x="1957833" y="0"/>
                </a:cubicBezTo>
                <a:cubicBezTo>
                  <a:pt x="1690244" y="0"/>
                  <a:pt x="1403986" y="249047"/>
                  <a:pt x="1398017" y="541909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11500"/>
              </a:lnSpc>
            </a:pPr>
            <a:r>
              <a:rPr lang="en-US" altLang="ko-KR" sz="9000" b="1" dirty="0">
                <a:solidFill>
                  <a:srgbClr val="127BC8"/>
                </a:solidFill>
              </a:rPr>
              <a:t>6</a:t>
            </a:r>
          </a:p>
        </p:txBody>
      </p:sp>
      <p:sp>
        <p:nvSpPr>
          <p:cNvPr id="21" name="object 2"/>
          <p:cNvSpPr txBox="1"/>
          <p:nvPr/>
        </p:nvSpPr>
        <p:spPr>
          <a:xfrm>
            <a:off x="5095622" y="4743500"/>
            <a:ext cx="937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Q&amp;A</a:t>
            </a:r>
            <a:endParaRPr sz="3000" dirty="0">
              <a:latin typeface="Malgun Gothic"/>
              <a:cs typeface="Malgun Gothic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6849687"/>
            <a:ext cx="1785679" cy="4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5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3317" y="11"/>
            <a:ext cx="3219102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3" y="11"/>
            <a:ext cx="3160047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0" y="5840996"/>
            <a:ext cx="10692003" cy="171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93405" y="2113407"/>
            <a:ext cx="3909695" cy="2469515"/>
          </a:xfrm>
          <a:custGeom>
            <a:avLst/>
            <a:gdLst/>
            <a:ahLst/>
            <a:cxnLst/>
            <a:rect l="l" t="t" r="r" b="b"/>
            <a:pathLst>
              <a:path w="3909695" h="246951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2314600"/>
                </a:lnTo>
                <a:lnTo>
                  <a:pt x="6933" y="2361685"/>
                </a:lnTo>
                <a:lnTo>
                  <a:pt x="21329" y="2397809"/>
                </a:lnTo>
                <a:lnTo>
                  <a:pt x="48163" y="2432619"/>
                </a:lnTo>
                <a:lnTo>
                  <a:pt x="91297" y="2458840"/>
                </a:lnTo>
                <a:lnTo>
                  <a:pt x="154597" y="2469197"/>
                </a:lnTo>
                <a:lnTo>
                  <a:pt x="3754602" y="2469197"/>
                </a:lnTo>
                <a:lnTo>
                  <a:pt x="3801682" y="2462260"/>
                </a:lnTo>
                <a:lnTo>
                  <a:pt x="3837806" y="2447863"/>
                </a:lnTo>
                <a:lnTo>
                  <a:pt x="3872618" y="2421028"/>
                </a:lnTo>
                <a:lnTo>
                  <a:pt x="3898841" y="2377895"/>
                </a:lnTo>
                <a:lnTo>
                  <a:pt x="3909199" y="2314600"/>
                </a:lnTo>
                <a:lnTo>
                  <a:pt x="3909199" y="154597"/>
                </a:lnTo>
                <a:lnTo>
                  <a:pt x="3902257" y="107517"/>
                </a:lnTo>
                <a:lnTo>
                  <a:pt x="3887860" y="71393"/>
                </a:lnTo>
                <a:lnTo>
                  <a:pt x="3861028" y="36581"/>
                </a:lnTo>
                <a:lnTo>
                  <a:pt x="3817896" y="10358"/>
                </a:lnTo>
                <a:lnTo>
                  <a:pt x="3754602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525249" y="2113407"/>
            <a:ext cx="3909695" cy="2469515"/>
          </a:xfrm>
          <a:custGeom>
            <a:avLst/>
            <a:gdLst/>
            <a:ahLst/>
            <a:cxnLst/>
            <a:rect l="l" t="t" r="r" b="b"/>
            <a:pathLst>
              <a:path w="3909695" h="246951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2314600"/>
                </a:lnTo>
                <a:lnTo>
                  <a:pt x="6933" y="2361685"/>
                </a:lnTo>
                <a:lnTo>
                  <a:pt x="21329" y="2397809"/>
                </a:lnTo>
                <a:lnTo>
                  <a:pt x="48163" y="2432619"/>
                </a:lnTo>
                <a:lnTo>
                  <a:pt x="91297" y="2458840"/>
                </a:lnTo>
                <a:lnTo>
                  <a:pt x="154597" y="2469197"/>
                </a:lnTo>
                <a:lnTo>
                  <a:pt x="3754602" y="2469197"/>
                </a:lnTo>
                <a:lnTo>
                  <a:pt x="3801682" y="2462260"/>
                </a:lnTo>
                <a:lnTo>
                  <a:pt x="3837806" y="2447863"/>
                </a:lnTo>
                <a:lnTo>
                  <a:pt x="3872618" y="2421028"/>
                </a:lnTo>
                <a:lnTo>
                  <a:pt x="3898841" y="2377895"/>
                </a:lnTo>
                <a:lnTo>
                  <a:pt x="3909199" y="2314600"/>
                </a:lnTo>
                <a:lnTo>
                  <a:pt x="3909199" y="154597"/>
                </a:lnTo>
                <a:lnTo>
                  <a:pt x="3902257" y="107517"/>
                </a:lnTo>
                <a:lnTo>
                  <a:pt x="3887860" y="71393"/>
                </a:lnTo>
                <a:lnTo>
                  <a:pt x="3861028" y="36581"/>
                </a:lnTo>
                <a:lnTo>
                  <a:pt x="3817896" y="10358"/>
                </a:lnTo>
                <a:lnTo>
                  <a:pt x="3754602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>
            <a:spLocks noGrp="1"/>
          </p:cNvSpPr>
          <p:nvPr>
            <p:ph type="title"/>
          </p:nvPr>
        </p:nvSpPr>
        <p:spPr>
          <a:xfrm>
            <a:off x="4263847" y="1216168"/>
            <a:ext cx="2155825" cy="6940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95"/>
              </a:spcBef>
            </a:pPr>
            <a:r>
              <a:rPr sz="2000" spc="-180" dirty="0">
                <a:solidFill>
                  <a:srgbClr val="007DC4"/>
                </a:solidFill>
              </a:rPr>
              <a:t>들어가며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400" spc="-140" dirty="0">
                <a:solidFill>
                  <a:srgbClr val="6D6E71"/>
                </a:solidFill>
              </a:rPr>
              <a:t>아동복지법</a:t>
            </a:r>
            <a:r>
              <a:rPr sz="1400" spc="-305" dirty="0">
                <a:solidFill>
                  <a:srgbClr val="6D6E71"/>
                </a:solidFill>
              </a:rPr>
              <a:t> </a:t>
            </a:r>
            <a:r>
              <a:rPr sz="1400" spc="-95" dirty="0">
                <a:solidFill>
                  <a:srgbClr val="6D6E71"/>
                </a:solidFill>
              </a:rPr>
              <a:t>전부개정(2000년)</a:t>
            </a:r>
            <a:endParaRPr sz="1400" dirty="0"/>
          </a:p>
        </p:txBody>
      </p:sp>
      <p:sp>
        <p:nvSpPr>
          <p:cNvPr id="231" name="object 231"/>
          <p:cNvSpPr txBox="1"/>
          <p:nvPr/>
        </p:nvSpPr>
        <p:spPr>
          <a:xfrm>
            <a:off x="2975305" y="5002987"/>
            <a:ext cx="5711190" cy="5588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spc="-100" dirty="0">
                <a:solidFill>
                  <a:srgbClr val="231F20"/>
                </a:solidFill>
                <a:latin typeface="Dotum"/>
                <a:cs typeface="Dotum"/>
              </a:rPr>
              <a:t>두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사건을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계기로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50" dirty="0">
                <a:solidFill>
                  <a:srgbClr val="ED1A3A"/>
                </a:solidFill>
                <a:latin typeface="Malgun Gothic"/>
                <a:cs typeface="Malgun Gothic"/>
              </a:rPr>
              <a:t>2000년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65" dirty="0">
                <a:solidFill>
                  <a:srgbClr val="ED1A3A"/>
                </a:solidFill>
                <a:latin typeface="Malgun Gothic"/>
                <a:cs typeface="Malgun Gothic"/>
              </a:rPr>
              <a:t>아동복지법을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50" dirty="0">
                <a:solidFill>
                  <a:srgbClr val="ED1A3A"/>
                </a:solidFill>
                <a:latin typeface="Malgun Gothic"/>
                <a:cs typeface="Malgun Gothic"/>
              </a:rPr>
              <a:t>개정</a:t>
            </a: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해</a:t>
            </a:r>
            <a:endParaRPr sz="160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spc="-160" dirty="0">
                <a:solidFill>
                  <a:srgbClr val="231F20"/>
                </a:solidFill>
                <a:latin typeface="Dotum"/>
                <a:cs typeface="Dotum"/>
              </a:rPr>
              <a:t>아동학대에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40" dirty="0">
                <a:solidFill>
                  <a:srgbClr val="231F20"/>
                </a:solidFill>
                <a:latin typeface="Dotum"/>
                <a:cs typeface="Dotum"/>
              </a:rPr>
              <a:t>대한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60" dirty="0">
                <a:solidFill>
                  <a:srgbClr val="231F20"/>
                </a:solidFill>
                <a:latin typeface="Dotum"/>
                <a:cs typeface="Dotum"/>
              </a:rPr>
              <a:t>정의,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40" dirty="0">
                <a:solidFill>
                  <a:srgbClr val="231F20"/>
                </a:solidFill>
                <a:latin typeface="Dotum"/>
                <a:cs typeface="Dotum"/>
              </a:rPr>
              <a:t>처벌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60" dirty="0">
                <a:solidFill>
                  <a:srgbClr val="231F20"/>
                </a:solidFill>
                <a:latin typeface="Dotum"/>
                <a:cs typeface="Dotum"/>
              </a:rPr>
              <a:t>근거,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40" dirty="0">
                <a:solidFill>
                  <a:srgbClr val="231F20"/>
                </a:solidFill>
                <a:latin typeface="Dotum"/>
                <a:cs typeface="Dotum"/>
              </a:rPr>
              <a:t>관련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기관에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40" dirty="0">
                <a:solidFill>
                  <a:srgbClr val="231F20"/>
                </a:solidFill>
                <a:latin typeface="Dotum"/>
                <a:cs typeface="Dotum"/>
              </a:rPr>
              <a:t>대한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40" dirty="0">
                <a:solidFill>
                  <a:srgbClr val="ED1A3A"/>
                </a:solidFill>
                <a:latin typeface="Malgun Gothic"/>
                <a:cs typeface="Malgun Gothic"/>
              </a:rPr>
              <a:t>법적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50" dirty="0">
                <a:solidFill>
                  <a:srgbClr val="ED1A3A"/>
                </a:solidFill>
                <a:latin typeface="Malgun Gothic"/>
                <a:cs typeface="Malgun Gothic"/>
              </a:rPr>
              <a:t>근거를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85" dirty="0">
                <a:solidFill>
                  <a:srgbClr val="ED1A3A"/>
                </a:solidFill>
                <a:latin typeface="Malgun Gothic"/>
                <a:cs typeface="Malgun Gothic"/>
              </a:rPr>
              <a:t>마련</a:t>
            </a:r>
            <a:r>
              <a:rPr sz="1600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600">
              <a:latin typeface="Dotum"/>
              <a:cs typeface="Dotum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5000" dirty="0">
              <a:latin typeface="Malgun Gothic"/>
              <a:cs typeface="Malgun Gothi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823648" y="2800667"/>
            <a:ext cx="16770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1675">
              <a:lnSpc>
                <a:spcPct val="1072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부모의</a:t>
            </a:r>
            <a:r>
              <a:rPr sz="1400" b="1" spc="-2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잘못된 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믿음으로</a:t>
            </a:r>
            <a:r>
              <a:rPr sz="1400" b="1" spc="-2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인해</a:t>
            </a:r>
            <a:endParaRPr sz="1400" b="1" dirty="0">
              <a:latin typeface="Dotum"/>
              <a:cs typeface="Dotum"/>
            </a:endParaRPr>
          </a:p>
          <a:p>
            <a:pPr marL="12700" marR="5080">
              <a:lnSpc>
                <a:spcPct val="107200"/>
              </a:lnSpc>
            </a:pP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병원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치료를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거부당한</a:t>
            </a:r>
            <a:r>
              <a:rPr sz="1400" b="1" spc="-25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채  </a:t>
            </a: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방치되어,</a:t>
            </a:r>
            <a:endParaRPr sz="1400" b="1" dirty="0">
              <a:latin typeface="Dotum"/>
              <a:cs typeface="Dotum"/>
            </a:endParaRPr>
          </a:p>
          <a:p>
            <a:pPr marL="12700" marR="51435">
              <a:lnSpc>
                <a:spcPct val="107200"/>
              </a:lnSpc>
            </a:pP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죽음만을 기다리고</a:t>
            </a:r>
            <a:r>
              <a:rPr sz="1400" b="1" spc="-24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있던 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아이가 발견된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사건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5643854" y="2268016"/>
            <a:ext cx="3672204" cy="360045"/>
          </a:xfrm>
          <a:prstGeom prst="rect">
            <a:avLst/>
          </a:prstGeom>
          <a:solidFill>
            <a:srgbClr val="009EAC"/>
          </a:solidFill>
        </p:spPr>
        <p:txBody>
          <a:bodyPr vert="horz" wrap="square" lIns="0" tIns="55244" rIns="0" bIns="0" rtlCol="0">
            <a:spAutoFit/>
          </a:bodyPr>
          <a:lstStyle/>
          <a:p>
            <a:pPr marL="887094">
              <a:lnSpc>
                <a:spcPct val="100000"/>
              </a:lnSpc>
              <a:spcBef>
                <a:spcPts val="434"/>
              </a:spcBef>
            </a:pPr>
            <a:r>
              <a:rPr sz="1400" b="1" spc="-45" dirty="0">
                <a:solidFill>
                  <a:srgbClr val="FFFFFF"/>
                </a:solidFill>
                <a:latin typeface="Malgun Gothic"/>
                <a:cs typeface="Malgun Gothic"/>
              </a:rPr>
              <a:t>1999년 </a:t>
            </a:r>
            <a:r>
              <a:rPr sz="1400" b="1" spc="-110" dirty="0">
                <a:solidFill>
                  <a:srgbClr val="FFFFFF"/>
                </a:solidFill>
                <a:latin typeface="Malgun Gothic"/>
                <a:cs typeface="Malgun Gothic"/>
              </a:rPr>
              <a:t>OO아동학대</a:t>
            </a:r>
            <a:r>
              <a:rPr sz="14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사건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513700" y="2268016"/>
            <a:ext cx="3672204" cy="360045"/>
          </a:xfrm>
          <a:prstGeom prst="rect">
            <a:avLst/>
          </a:prstGeom>
          <a:solidFill>
            <a:srgbClr val="009EAC"/>
          </a:solidFill>
        </p:spPr>
        <p:txBody>
          <a:bodyPr vert="horz" wrap="square" lIns="0" tIns="55244" rIns="0" bIns="0" rtlCol="0">
            <a:spAutoFit/>
          </a:bodyPr>
          <a:lstStyle/>
          <a:p>
            <a:pPr marL="887094">
              <a:lnSpc>
                <a:spcPct val="100000"/>
              </a:lnSpc>
              <a:spcBef>
                <a:spcPts val="434"/>
              </a:spcBef>
            </a:pPr>
            <a:r>
              <a:rPr sz="1400" b="1" spc="-45" dirty="0">
                <a:solidFill>
                  <a:srgbClr val="FFFFFF"/>
                </a:solidFill>
                <a:latin typeface="Malgun Gothic"/>
                <a:cs typeface="Malgun Gothic"/>
              </a:rPr>
              <a:t>1998년 </a:t>
            </a:r>
            <a:r>
              <a:rPr sz="1400" b="1" spc="-110" dirty="0">
                <a:solidFill>
                  <a:srgbClr val="FFFFFF"/>
                </a:solidFill>
                <a:latin typeface="Malgun Gothic"/>
                <a:cs typeface="Malgun Gothic"/>
              </a:rPr>
              <a:t>OO아동학대</a:t>
            </a:r>
            <a:r>
              <a:rPr sz="14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사건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690103" y="2800667"/>
            <a:ext cx="18243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친부와 계모의</a:t>
            </a:r>
            <a:r>
              <a:rPr sz="1400" b="1" spc="-26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구타와 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학대에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의해</a:t>
            </a:r>
            <a:endParaRPr sz="1400" b="1" dirty="0">
              <a:latin typeface="Dotum"/>
              <a:cs typeface="Dotum"/>
            </a:endParaRPr>
          </a:p>
          <a:p>
            <a:pPr marL="12700" marR="608965">
              <a:lnSpc>
                <a:spcPct val="107200"/>
              </a:lnSpc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누나는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굶겨죽여 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집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앞마당에</a:t>
            </a:r>
            <a:r>
              <a:rPr sz="1400" b="1" spc="-2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묻고,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동생은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뼈만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앙상하게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남은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모습으로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발견된</a:t>
            </a:r>
            <a:r>
              <a:rPr sz="1400" b="1" spc="-23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사건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293339" y="4928369"/>
            <a:ext cx="516828" cy="776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964802" y="3021076"/>
            <a:ext cx="1231265" cy="1320800"/>
          </a:xfrm>
          <a:custGeom>
            <a:avLst/>
            <a:gdLst/>
            <a:ahLst/>
            <a:cxnLst/>
            <a:rect l="l" t="t" r="r" b="b"/>
            <a:pathLst>
              <a:path w="1231265" h="1320800">
                <a:moveTo>
                  <a:pt x="166078" y="1317084"/>
                </a:moveTo>
                <a:lnTo>
                  <a:pt x="155273" y="1320799"/>
                </a:lnTo>
                <a:lnTo>
                  <a:pt x="164974" y="1320799"/>
                </a:lnTo>
                <a:lnTo>
                  <a:pt x="166078" y="1317084"/>
                </a:lnTo>
                <a:close/>
              </a:path>
              <a:path w="1231265" h="1320800">
                <a:moveTo>
                  <a:pt x="887098" y="1308099"/>
                </a:moveTo>
                <a:lnTo>
                  <a:pt x="815170" y="1308099"/>
                </a:lnTo>
                <a:lnTo>
                  <a:pt x="831154" y="1320799"/>
                </a:lnTo>
                <a:lnTo>
                  <a:pt x="882716" y="1320799"/>
                </a:lnTo>
                <a:lnTo>
                  <a:pt x="887098" y="1308099"/>
                </a:lnTo>
                <a:close/>
              </a:path>
              <a:path w="1231265" h="1320800">
                <a:moveTo>
                  <a:pt x="192204" y="1308099"/>
                </a:moveTo>
                <a:lnTo>
                  <a:pt x="168748" y="1308099"/>
                </a:lnTo>
                <a:lnTo>
                  <a:pt x="166078" y="1317084"/>
                </a:lnTo>
                <a:lnTo>
                  <a:pt x="192204" y="1308099"/>
                </a:lnTo>
                <a:close/>
              </a:path>
              <a:path w="1231265" h="1320800">
                <a:moveTo>
                  <a:pt x="211762" y="1295399"/>
                </a:moveTo>
                <a:lnTo>
                  <a:pt x="183441" y="1295399"/>
                </a:lnTo>
                <a:lnTo>
                  <a:pt x="176901" y="1308099"/>
                </a:lnTo>
                <a:lnTo>
                  <a:pt x="207876" y="1308099"/>
                </a:lnTo>
                <a:lnTo>
                  <a:pt x="211762" y="1295399"/>
                </a:lnTo>
                <a:close/>
              </a:path>
              <a:path w="1231265" h="1320800">
                <a:moveTo>
                  <a:pt x="258638" y="1295399"/>
                </a:moveTo>
                <a:lnTo>
                  <a:pt x="243017" y="1295399"/>
                </a:lnTo>
                <a:lnTo>
                  <a:pt x="251704" y="1308099"/>
                </a:lnTo>
                <a:lnTo>
                  <a:pt x="258638" y="1295399"/>
                </a:lnTo>
                <a:close/>
              </a:path>
              <a:path w="1231265" h="1320800">
                <a:moveTo>
                  <a:pt x="601703" y="1295399"/>
                </a:moveTo>
                <a:lnTo>
                  <a:pt x="533936" y="1295399"/>
                </a:lnTo>
                <a:lnTo>
                  <a:pt x="541823" y="1308099"/>
                </a:lnTo>
                <a:lnTo>
                  <a:pt x="595290" y="1308099"/>
                </a:lnTo>
                <a:lnTo>
                  <a:pt x="601703" y="1295399"/>
                </a:lnTo>
                <a:close/>
              </a:path>
              <a:path w="1231265" h="1320800">
                <a:moveTo>
                  <a:pt x="899213" y="1295399"/>
                </a:moveTo>
                <a:lnTo>
                  <a:pt x="785454" y="1295399"/>
                </a:lnTo>
                <a:lnTo>
                  <a:pt x="800149" y="1308099"/>
                </a:lnTo>
                <a:lnTo>
                  <a:pt x="894471" y="1308099"/>
                </a:lnTo>
                <a:lnTo>
                  <a:pt x="899213" y="1295399"/>
                </a:lnTo>
                <a:close/>
              </a:path>
              <a:path w="1231265" h="1320800">
                <a:moveTo>
                  <a:pt x="295887" y="1282699"/>
                </a:moveTo>
                <a:lnTo>
                  <a:pt x="192687" y="1282699"/>
                </a:lnTo>
                <a:lnTo>
                  <a:pt x="189106" y="1295399"/>
                </a:lnTo>
                <a:lnTo>
                  <a:pt x="292369" y="1295399"/>
                </a:lnTo>
                <a:lnTo>
                  <a:pt x="295887" y="1282699"/>
                </a:lnTo>
                <a:close/>
              </a:path>
              <a:path w="1231265" h="1320800">
                <a:moveTo>
                  <a:pt x="637441" y="1282699"/>
                </a:moveTo>
                <a:lnTo>
                  <a:pt x="506509" y="1282699"/>
                </a:lnTo>
                <a:lnTo>
                  <a:pt x="512244" y="1295399"/>
                </a:lnTo>
                <a:lnTo>
                  <a:pt x="631790" y="1295399"/>
                </a:lnTo>
                <a:lnTo>
                  <a:pt x="637441" y="1282699"/>
                </a:lnTo>
                <a:close/>
              </a:path>
              <a:path w="1231265" h="1320800">
                <a:moveTo>
                  <a:pt x="913323" y="1282699"/>
                </a:moveTo>
                <a:lnTo>
                  <a:pt x="763572" y="1282699"/>
                </a:lnTo>
                <a:lnTo>
                  <a:pt x="770448" y="1295399"/>
                </a:lnTo>
                <a:lnTo>
                  <a:pt x="905118" y="1295399"/>
                </a:lnTo>
                <a:lnTo>
                  <a:pt x="913323" y="1282699"/>
                </a:lnTo>
                <a:close/>
              </a:path>
              <a:path w="1231265" h="1320800">
                <a:moveTo>
                  <a:pt x="330711" y="1269999"/>
                </a:moveTo>
                <a:lnTo>
                  <a:pt x="206325" y="1269999"/>
                </a:lnTo>
                <a:lnTo>
                  <a:pt x="199294" y="1282699"/>
                </a:lnTo>
                <a:lnTo>
                  <a:pt x="323510" y="1282699"/>
                </a:lnTo>
                <a:lnTo>
                  <a:pt x="330711" y="1269999"/>
                </a:lnTo>
                <a:close/>
              </a:path>
              <a:path w="1231265" h="1320800">
                <a:moveTo>
                  <a:pt x="931592" y="1269999"/>
                </a:moveTo>
                <a:lnTo>
                  <a:pt x="483517" y="1269999"/>
                </a:lnTo>
                <a:lnTo>
                  <a:pt x="486171" y="1282699"/>
                </a:lnTo>
                <a:lnTo>
                  <a:pt x="922350" y="1282699"/>
                </a:lnTo>
                <a:lnTo>
                  <a:pt x="931592" y="1269999"/>
                </a:lnTo>
                <a:close/>
              </a:path>
              <a:path w="1231265" h="1320800">
                <a:moveTo>
                  <a:pt x="349164" y="1257299"/>
                </a:moveTo>
                <a:lnTo>
                  <a:pt x="224907" y="1257299"/>
                </a:lnTo>
                <a:lnTo>
                  <a:pt x="219230" y="1269999"/>
                </a:lnTo>
                <a:lnTo>
                  <a:pt x="343360" y="1269999"/>
                </a:lnTo>
                <a:lnTo>
                  <a:pt x="349164" y="1257299"/>
                </a:lnTo>
                <a:close/>
              </a:path>
              <a:path w="1231265" h="1320800">
                <a:moveTo>
                  <a:pt x="986120" y="1244599"/>
                </a:moveTo>
                <a:lnTo>
                  <a:pt x="459844" y="1244599"/>
                </a:lnTo>
                <a:lnTo>
                  <a:pt x="470398" y="1257299"/>
                </a:lnTo>
                <a:lnTo>
                  <a:pt x="467820" y="1257299"/>
                </a:lnTo>
                <a:lnTo>
                  <a:pt x="474233" y="1269999"/>
                </a:lnTo>
                <a:lnTo>
                  <a:pt x="949632" y="1269999"/>
                </a:lnTo>
                <a:lnTo>
                  <a:pt x="986120" y="1244599"/>
                </a:lnTo>
                <a:close/>
              </a:path>
              <a:path w="1231265" h="1320800">
                <a:moveTo>
                  <a:pt x="1032253" y="1219199"/>
                </a:moveTo>
                <a:lnTo>
                  <a:pt x="228920" y="1219199"/>
                </a:lnTo>
                <a:lnTo>
                  <a:pt x="229454" y="1231899"/>
                </a:lnTo>
                <a:lnTo>
                  <a:pt x="228831" y="1257299"/>
                </a:lnTo>
                <a:lnTo>
                  <a:pt x="371643" y="1257299"/>
                </a:lnTo>
                <a:lnTo>
                  <a:pt x="377078" y="1244599"/>
                </a:lnTo>
                <a:lnTo>
                  <a:pt x="1004464" y="1244599"/>
                </a:lnTo>
                <a:lnTo>
                  <a:pt x="1023216" y="1231899"/>
                </a:lnTo>
                <a:lnTo>
                  <a:pt x="1032253" y="1219199"/>
                </a:lnTo>
                <a:close/>
              </a:path>
              <a:path w="1231265" h="1320800">
                <a:moveTo>
                  <a:pt x="1055690" y="1206499"/>
                </a:moveTo>
                <a:lnTo>
                  <a:pt x="211458" y="1206499"/>
                </a:lnTo>
                <a:lnTo>
                  <a:pt x="221275" y="1219199"/>
                </a:lnTo>
                <a:lnTo>
                  <a:pt x="1049132" y="1219199"/>
                </a:lnTo>
                <a:lnTo>
                  <a:pt x="1055690" y="1206499"/>
                </a:lnTo>
                <a:close/>
              </a:path>
              <a:path w="1231265" h="1320800">
                <a:moveTo>
                  <a:pt x="1058662" y="1181099"/>
                </a:moveTo>
                <a:lnTo>
                  <a:pt x="148567" y="1181099"/>
                </a:lnTo>
                <a:lnTo>
                  <a:pt x="150472" y="1193799"/>
                </a:lnTo>
                <a:lnTo>
                  <a:pt x="170094" y="1193799"/>
                </a:lnTo>
                <a:lnTo>
                  <a:pt x="177688" y="1206499"/>
                </a:lnTo>
                <a:lnTo>
                  <a:pt x="1061354" y="1206499"/>
                </a:lnTo>
                <a:lnTo>
                  <a:pt x="1058662" y="1193799"/>
                </a:lnTo>
                <a:lnTo>
                  <a:pt x="1058662" y="1181099"/>
                </a:lnTo>
                <a:close/>
              </a:path>
              <a:path w="1231265" h="1320800">
                <a:moveTo>
                  <a:pt x="1059005" y="1168399"/>
                </a:moveTo>
                <a:lnTo>
                  <a:pt x="138509" y="1168399"/>
                </a:lnTo>
                <a:lnTo>
                  <a:pt x="138268" y="1181099"/>
                </a:lnTo>
                <a:lnTo>
                  <a:pt x="1059754" y="1181099"/>
                </a:lnTo>
                <a:lnTo>
                  <a:pt x="1059005" y="1168399"/>
                </a:lnTo>
                <a:close/>
              </a:path>
              <a:path w="1231265" h="1320800">
                <a:moveTo>
                  <a:pt x="1048324" y="1155699"/>
                </a:moveTo>
                <a:lnTo>
                  <a:pt x="138509" y="1155699"/>
                </a:lnTo>
                <a:lnTo>
                  <a:pt x="138649" y="1168399"/>
                </a:lnTo>
                <a:lnTo>
                  <a:pt x="1053404" y="1168399"/>
                </a:lnTo>
                <a:lnTo>
                  <a:pt x="1048324" y="1155699"/>
                </a:lnTo>
                <a:close/>
              </a:path>
              <a:path w="1231265" h="1320800">
                <a:moveTo>
                  <a:pt x="1043892" y="1142999"/>
                </a:moveTo>
                <a:lnTo>
                  <a:pt x="138471" y="1142999"/>
                </a:lnTo>
                <a:lnTo>
                  <a:pt x="138471" y="1155699"/>
                </a:lnTo>
                <a:lnTo>
                  <a:pt x="1046000" y="1155699"/>
                </a:lnTo>
                <a:lnTo>
                  <a:pt x="1043892" y="1142999"/>
                </a:lnTo>
                <a:close/>
              </a:path>
              <a:path w="1231265" h="1320800">
                <a:moveTo>
                  <a:pt x="128438" y="1130299"/>
                </a:moveTo>
                <a:lnTo>
                  <a:pt x="113083" y="1130299"/>
                </a:lnTo>
                <a:lnTo>
                  <a:pt x="125606" y="1142999"/>
                </a:lnTo>
                <a:lnTo>
                  <a:pt x="128438" y="1130299"/>
                </a:lnTo>
                <a:close/>
              </a:path>
              <a:path w="1231265" h="1320800">
                <a:moveTo>
                  <a:pt x="1060859" y="1066799"/>
                </a:moveTo>
                <a:lnTo>
                  <a:pt x="5496" y="1066799"/>
                </a:lnTo>
                <a:lnTo>
                  <a:pt x="8245" y="1079499"/>
                </a:lnTo>
                <a:lnTo>
                  <a:pt x="10713" y="1092199"/>
                </a:lnTo>
                <a:lnTo>
                  <a:pt x="13804" y="1092199"/>
                </a:lnTo>
                <a:lnTo>
                  <a:pt x="18110" y="1104899"/>
                </a:lnTo>
                <a:lnTo>
                  <a:pt x="27371" y="1104899"/>
                </a:lnTo>
                <a:lnTo>
                  <a:pt x="30381" y="1117599"/>
                </a:lnTo>
                <a:lnTo>
                  <a:pt x="48771" y="1117599"/>
                </a:lnTo>
                <a:lnTo>
                  <a:pt x="54194" y="1130299"/>
                </a:lnTo>
                <a:lnTo>
                  <a:pt x="128438" y="1130299"/>
                </a:lnTo>
                <a:lnTo>
                  <a:pt x="141455" y="1142999"/>
                </a:lnTo>
                <a:lnTo>
                  <a:pt x="1045213" y="1142999"/>
                </a:lnTo>
                <a:lnTo>
                  <a:pt x="1045166" y="1117599"/>
                </a:lnTo>
                <a:lnTo>
                  <a:pt x="1046002" y="1104899"/>
                </a:lnTo>
                <a:lnTo>
                  <a:pt x="1049154" y="1092199"/>
                </a:lnTo>
                <a:lnTo>
                  <a:pt x="1056058" y="1079499"/>
                </a:lnTo>
                <a:lnTo>
                  <a:pt x="1060859" y="1066799"/>
                </a:lnTo>
                <a:close/>
              </a:path>
              <a:path w="1231265" h="1320800">
                <a:moveTo>
                  <a:pt x="1081954" y="1028699"/>
                </a:moveTo>
                <a:lnTo>
                  <a:pt x="469" y="1028699"/>
                </a:lnTo>
                <a:lnTo>
                  <a:pt x="790" y="1041399"/>
                </a:lnTo>
                <a:lnTo>
                  <a:pt x="1432" y="1054099"/>
                </a:lnTo>
                <a:lnTo>
                  <a:pt x="3113" y="1066799"/>
                </a:lnTo>
                <a:lnTo>
                  <a:pt x="1063437" y="1066799"/>
                </a:lnTo>
                <a:lnTo>
                  <a:pt x="1068631" y="1054099"/>
                </a:lnTo>
                <a:lnTo>
                  <a:pt x="1073369" y="1054099"/>
                </a:lnTo>
                <a:lnTo>
                  <a:pt x="1075959" y="1041399"/>
                </a:lnTo>
                <a:lnTo>
                  <a:pt x="1078842" y="1041399"/>
                </a:lnTo>
                <a:lnTo>
                  <a:pt x="1081954" y="1028699"/>
                </a:lnTo>
                <a:close/>
              </a:path>
              <a:path w="1231265" h="1320800">
                <a:moveTo>
                  <a:pt x="1099550" y="1003299"/>
                </a:moveTo>
                <a:lnTo>
                  <a:pt x="1476" y="1003299"/>
                </a:lnTo>
                <a:lnTo>
                  <a:pt x="97" y="1015999"/>
                </a:lnTo>
                <a:lnTo>
                  <a:pt x="0" y="1028699"/>
                </a:lnTo>
                <a:lnTo>
                  <a:pt x="1083897" y="1028699"/>
                </a:lnTo>
                <a:lnTo>
                  <a:pt x="1090387" y="1015999"/>
                </a:lnTo>
                <a:lnTo>
                  <a:pt x="1095655" y="1015999"/>
                </a:lnTo>
                <a:lnTo>
                  <a:pt x="1099550" y="1003299"/>
                </a:lnTo>
                <a:close/>
              </a:path>
              <a:path w="1231265" h="1320800">
                <a:moveTo>
                  <a:pt x="1121770" y="965199"/>
                </a:moveTo>
                <a:lnTo>
                  <a:pt x="31854" y="965199"/>
                </a:lnTo>
                <a:lnTo>
                  <a:pt x="25212" y="977899"/>
                </a:lnTo>
                <a:lnTo>
                  <a:pt x="16830" y="977899"/>
                </a:lnTo>
                <a:lnTo>
                  <a:pt x="12406" y="990599"/>
                </a:lnTo>
                <a:lnTo>
                  <a:pt x="7915" y="990599"/>
                </a:lnTo>
                <a:lnTo>
                  <a:pt x="4043" y="1003299"/>
                </a:lnTo>
                <a:lnTo>
                  <a:pt x="1102892" y="1003299"/>
                </a:lnTo>
                <a:lnTo>
                  <a:pt x="1106503" y="990599"/>
                </a:lnTo>
                <a:lnTo>
                  <a:pt x="1114087" y="977899"/>
                </a:lnTo>
                <a:lnTo>
                  <a:pt x="1121770" y="965199"/>
                </a:lnTo>
                <a:close/>
              </a:path>
              <a:path w="1231265" h="1320800">
                <a:moveTo>
                  <a:pt x="1144153" y="939799"/>
                </a:moveTo>
                <a:lnTo>
                  <a:pt x="54371" y="939799"/>
                </a:lnTo>
                <a:lnTo>
                  <a:pt x="51349" y="952499"/>
                </a:lnTo>
                <a:lnTo>
                  <a:pt x="42014" y="952499"/>
                </a:lnTo>
                <a:lnTo>
                  <a:pt x="39233" y="965199"/>
                </a:lnTo>
                <a:lnTo>
                  <a:pt x="1130036" y="965199"/>
                </a:lnTo>
                <a:lnTo>
                  <a:pt x="1144153" y="939799"/>
                </a:lnTo>
                <a:close/>
              </a:path>
              <a:path w="1231265" h="1320800">
                <a:moveTo>
                  <a:pt x="1152847" y="927099"/>
                </a:moveTo>
                <a:lnTo>
                  <a:pt x="67846" y="927099"/>
                </a:lnTo>
                <a:lnTo>
                  <a:pt x="65624" y="939799"/>
                </a:lnTo>
                <a:lnTo>
                  <a:pt x="1148514" y="939799"/>
                </a:lnTo>
                <a:lnTo>
                  <a:pt x="1152847" y="927099"/>
                </a:lnTo>
                <a:close/>
              </a:path>
              <a:path w="1231265" h="1320800">
                <a:moveTo>
                  <a:pt x="1163030" y="914399"/>
                </a:moveTo>
                <a:lnTo>
                  <a:pt x="78793" y="914399"/>
                </a:lnTo>
                <a:lnTo>
                  <a:pt x="77498" y="927099"/>
                </a:lnTo>
                <a:lnTo>
                  <a:pt x="1157544" y="927099"/>
                </a:lnTo>
                <a:lnTo>
                  <a:pt x="1163030" y="914399"/>
                </a:lnTo>
                <a:close/>
              </a:path>
              <a:path w="1231265" h="1320800">
                <a:moveTo>
                  <a:pt x="1174620" y="901699"/>
                </a:moveTo>
                <a:lnTo>
                  <a:pt x="87226" y="901699"/>
                </a:lnTo>
                <a:lnTo>
                  <a:pt x="85944" y="914399"/>
                </a:lnTo>
                <a:lnTo>
                  <a:pt x="1168957" y="914399"/>
                </a:lnTo>
                <a:lnTo>
                  <a:pt x="1174620" y="901699"/>
                </a:lnTo>
                <a:close/>
              </a:path>
              <a:path w="1231265" h="1320800">
                <a:moveTo>
                  <a:pt x="1189688" y="787399"/>
                </a:moveTo>
                <a:lnTo>
                  <a:pt x="114527" y="787399"/>
                </a:lnTo>
                <a:lnTo>
                  <a:pt x="108575" y="800099"/>
                </a:lnTo>
                <a:lnTo>
                  <a:pt x="107610" y="800099"/>
                </a:lnTo>
                <a:lnTo>
                  <a:pt x="106340" y="812799"/>
                </a:lnTo>
                <a:lnTo>
                  <a:pt x="104371" y="812799"/>
                </a:lnTo>
                <a:lnTo>
                  <a:pt x="102555" y="825499"/>
                </a:lnTo>
                <a:lnTo>
                  <a:pt x="97402" y="838199"/>
                </a:lnTo>
                <a:lnTo>
                  <a:pt x="95508" y="850899"/>
                </a:lnTo>
                <a:lnTo>
                  <a:pt x="94821" y="863599"/>
                </a:lnTo>
                <a:lnTo>
                  <a:pt x="96167" y="876299"/>
                </a:lnTo>
                <a:lnTo>
                  <a:pt x="94021" y="888999"/>
                </a:lnTo>
                <a:lnTo>
                  <a:pt x="90960" y="901699"/>
                </a:lnTo>
                <a:lnTo>
                  <a:pt x="1179312" y="901699"/>
                </a:lnTo>
                <a:lnTo>
                  <a:pt x="1186837" y="888999"/>
                </a:lnTo>
                <a:lnTo>
                  <a:pt x="1189734" y="863599"/>
                </a:lnTo>
                <a:lnTo>
                  <a:pt x="1190004" y="850899"/>
                </a:lnTo>
                <a:lnTo>
                  <a:pt x="1189650" y="825499"/>
                </a:lnTo>
                <a:lnTo>
                  <a:pt x="1189688" y="787399"/>
                </a:lnTo>
                <a:close/>
              </a:path>
              <a:path w="1231265" h="1320800">
                <a:moveTo>
                  <a:pt x="1184718" y="761999"/>
                </a:moveTo>
                <a:lnTo>
                  <a:pt x="166268" y="761999"/>
                </a:lnTo>
                <a:lnTo>
                  <a:pt x="157853" y="774699"/>
                </a:lnTo>
                <a:lnTo>
                  <a:pt x="141366" y="774699"/>
                </a:lnTo>
                <a:lnTo>
                  <a:pt x="132914" y="787399"/>
                </a:lnTo>
                <a:lnTo>
                  <a:pt x="1189044" y="787399"/>
                </a:lnTo>
                <a:lnTo>
                  <a:pt x="1187213" y="774699"/>
                </a:lnTo>
                <a:lnTo>
                  <a:pt x="1184718" y="761999"/>
                </a:lnTo>
                <a:close/>
              </a:path>
              <a:path w="1231265" h="1320800">
                <a:moveTo>
                  <a:pt x="1178897" y="749299"/>
                </a:moveTo>
                <a:lnTo>
                  <a:pt x="188626" y="749299"/>
                </a:lnTo>
                <a:lnTo>
                  <a:pt x="181753" y="761999"/>
                </a:lnTo>
                <a:lnTo>
                  <a:pt x="1182081" y="761999"/>
                </a:lnTo>
                <a:lnTo>
                  <a:pt x="1178897" y="749299"/>
                </a:lnTo>
                <a:close/>
              </a:path>
              <a:path w="1231265" h="1320800">
                <a:moveTo>
                  <a:pt x="1163513" y="723899"/>
                </a:moveTo>
                <a:lnTo>
                  <a:pt x="240501" y="723899"/>
                </a:lnTo>
                <a:lnTo>
                  <a:pt x="233327" y="736599"/>
                </a:lnTo>
                <a:lnTo>
                  <a:pt x="210601" y="736599"/>
                </a:lnTo>
                <a:lnTo>
                  <a:pt x="203038" y="749299"/>
                </a:lnTo>
                <a:lnTo>
                  <a:pt x="1174883" y="749299"/>
                </a:lnTo>
                <a:lnTo>
                  <a:pt x="1169825" y="736599"/>
                </a:lnTo>
                <a:lnTo>
                  <a:pt x="1163513" y="723899"/>
                </a:lnTo>
                <a:close/>
              </a:path>
              <a:path w="1231265" h="1320800">
                <a:moveTo>
                  <a:pt x="1147297" y="711199"/>
                </a:moveTo>
                <a:lnTo>
                  <a:pt x="253697" y="711199"/>
                </a:lnTo>
                <a:lnTo>
                  <a:pt x="247440" y="723899"/>
                </a:lnTo>
                <a:lnTo>
                  <a:pt x="1152994" y="723899"/>
                </a:lnTo>
                <a:lnTo>
                  <a:pt x="1147297" y="711199"/>
                </a:lnTo>
                <a:close/>
              </a:path>
              <a:path w="1231265" h="1320800">
                <a:moveTo>
                  <a:pt x="1133567" y="698499"/>
                </a:moveTo>
                <a:lnTo>
                  <a:pt x="264010" y="698499"/>
                </a:lnTo>
                <a:lnTo>
                  <a:pt x="263134" y="711199"/>
                </a:lnTo>
                <a:lnTo>
                  <a:pt x="1141847" y="711199"/>
                </a:lnTo>
                <a:lnTo>
                  <a:pt x="1133567" y="698499"/>
                </a:lnTo>
                <a:close/>
              </a:path>
              <a:path w="1231265" h="1320800">
                <a:moveTo>
                  <a:pt x="1118962" y="673099"/>
                </a:moveTo>
                <a:lnTo>
                  <a:pt x="276901" y="673099"/>
                </a:lnTo>
                <a:lnTo>
                  <a:pt x="274780" y="685799"/>
                </a:lnTo>
                <a:lnTo>
                  <a:pt x="271960" y="685799"/>
                </a:lnTo>
                <a:lnTo>
                  <a:pt x="268468" y="698499"/>
                </a:lnTo>
                <a:lnTo>
                  <a:pt x="1126099" y="698499"/>
                </a:lnTo>
                <a:lnTo>
                  <a:pt x="1120784" y="685799"/>
                </a:lnTo>
                <a:lnTo>
                  <a:pt x="1118962" y="673099"/>
                </a:lnTo>
                <a:close/>
              </a:path>
              <a:path w="1231265" h="1320800">
                <a:moveTo>
                  <a:pt x="1118900" y="660399"/>
                </a:moveTo>
                <a:lnTo>
                  <a:pt x="288521" y="660399"/>
                </a:lnTo>
                <a:lnTo>
                  <a:pt x="284140" y="673099"/>
                </a:lnTo>
                <a:lnTo>
                  <a:pt x="1119046" y="673099"/>
                </a:lnTo>
                <a:lnTo>
                  <a:pt x="1118900" y="660399"/>
                </a:lnTo>
                <a:close/>
              </a:path>
              <a:path w="1231265" h="1320800">
                <a:moveTo>
                  <a:pt x="1119406" y="634999"/>
                </a:moveTo>
                <a:lnTo>
                  <a:pt x="293868" y="634999"/>
                </a:lnTo>
                <a:lnTo>
                  <a:pt x="290909" y="647699"/>
                </a:lnTo>
                <a:lnTo>
                  <a:pt x="289550" y="647699"/>
                </a:lnTo>
                <a:lnTo>
                  <a:pt x="289474" y="660399"/>
                </a:lnTo>
                <a:lnTo>
                  <a:pt x="1118785" y="660399"/>
                </a:lnTo>
                <a:lnTo>
                  <a:pt x="1118962" y="647699"/>
                </a:lnTo>
                <a:lnTo>
                  <a:pt x="1119406" y="634999"/>
                </a:lnTo>
                <a:close/>
              </a:path>
              <a:path w="1231265" h="1320800">
                <a:moveTo>
                  <a:pt x="1136322" y="609599"/>
                </a:moveTo>
                <a:lnTo>
                  <a:pt x="294414" y="609599"/>
                </a:lnTo>
                <a:lnTo>
                  <a:pt x="292979" y="622299"/>
                </a:lnTo>
                <a:lnTo>
                  <a:pt x="292979" y="634999"/>
                </a:lnTo>
                <a:lnTo>
                  <a:pt x="1122086" y="634999"/>
                </a:lnTo>
                <a:lnTo>
                  <a:pt x="1129452" y="622299"/>
                </a:lnTo>
                <a:lnTo>
                  <a:pt x="1132843" y="622299"/>
                </a:lnTo>
                <a:lnTo>
                  <a:pt x="1136322" y="609599"/>
                </a:lnTo>
                <a:close/>
              </a:path>
              <a:path w="1231265" h="1320800">
                <a:moveTo>
                  <a:pt x="1231141" y="520699"/>
                </a:moveTo>
                <a:lnTo>
                  <a:pt x="252339" y="520699"/>
                </a:lnTo>
                <a:lnTo>
                  <a:pt x="257293" y="533399"/>
                </a:lnTo>
                <a:lnTo>
                  <a:pt x="263626" y="546099"/>
                </a:lnTo>
                <a:lnTo>
                  <a:pt x="270688" y="558799"/>
                </a:lnTo>
                <a:lnTo>
                  <a:pt x="282158" y="584199"/>
                </a:lnTo>
                <a:lnTo>
                  <a:pt x="286723" y="584199"/>
                </a:lnTo>
                <a:lnTo>
                  <a:pt x="290685" y="596899"/>
                </a:lnTo>
                <a:lnTo>
                  <a:pt x="293208" y="609599"/>
                </a:lnTo>
                <a:lnTo>
                  <a:pt x="1146843" y="609599"/>
                </a:lnTo>
                <a:lnTo>
                  <a:pt x="1158235" y="596899"/>
                </a:lnTo>
                <a:lnTo>
                  <a:pt x="1170357" y="584199"/>
                </a:lnTo>
                <a:lnTo>
                  <a:pt x="1183071" y="571499"/>
                </a:lnTo>
                <a:lnTo>
                  <a:pt x="1189675" y="571499"/>
                </a:lnTo>
                <a:lnTo>
                  <a:pt x="1197232" y="558799"/>
                </a:lnTo>
                <a:lnTo>
                  <a:pt x="1207227" y="546099"/>
                </a:lnTo>
                <a:lnTo>
                  <a:pt x="1210681" y="546099"/>
                </a:lnTo>
                <a:lnTo>
                  <a:pt x="1221451" y="533399"/>
                </a:lnTo>
                <a:lnTo>
                  <a:pt x="1227483" y="533399"/>
                </a:lnTo>
                <a:lnTo>
                  <a:pt x="1231141" y="520699"/>
                </a:lnTo>
                <a:close/>
              </a:path>
              <a:path w="1231265" h="1320800">
                <a:moveTo>
                  <a:pt x="1230272" y="482599"/>
                </a:moveTo>
                <a:lnTo>
                  <a:pt x="236312" y="482599"/>
                </a:lnTo>
                <a:lnTo>
                  <a:pt x="237963" y="495299"/>
                </a:lnTo>
                <a:lnTo>
                  <a:pt x="246141" y="495299"/>
                </a:lnTo>
                <a:lnTo>
                  <a:pt x="248087" y="507999"/>
                </a:lnTo>
                <a:lnTo>
                  <a:pt x="249426" y="507999"/>
                </a:lnTo>
                <a:lnTo>
                  <a:pt x="250672" y="520699"/>
                </a:lnTo>
                <a:lnTo>
                  <a:pt x="1229921" y="520699"/>
                </a:lnTo>
                <a:lnTo>
                  <a:pt x="1229896" y="507999"/>
                </a:lnTo>
                <a:lnTo>
                  <a:pt x="1230119" y="495299"/>
                </a:lnTo>
                <a:lnTo>
                  <a:pt x="1230272" y="482599"/>
                </a:lnTo>
                <a:close/>
              </a:path>
              <a:path w="1231265" h="1320800">
                <a:moveTo>
                  <a:pt x="1177064" y="304799"/>
                </a:moveTo>
                <a:lnTo>
                  <a:pt x="161918" y="304799"/>
                </a:lnTo>
                <a:lnTo>
                  <a:pt x="162207" y="317499"/>
                </a:lnTo>
                <a:lnTo>
                  <a:pt x="163030" y="330199"/>
                </a:lnTo>
                <a:lnTo>
                  <a:pt x="164607" y="330199"/>
                </a:lnTo>
                <a:lnTo>
                  <a:pt x="166017" y="342899"/>
                </a:lnTo>
                <a:lnTo>
                  <a:pt x="165001" y="342899"/>
                </a:lnTo>
                <a:lnTo>
                  <a:pt x="165725" y="355599"/>
                </a:lnTo>
                <a:lnTo>
                  <a:pt x="172227" y="355599"/>
                </a:lnTo>
                <a:lnTo>
                  <a:pt x="175453" y="368299"/>
                </a:lnTo>
                <a:lnTo>
                  <a:pt x="174983" y="368299"/>
                </a:lnTo>
                <a:lnTo>
                  <a:pt x="180178" y="380999"/>
                </a:lnTo>
                <a:lnTo>
                  <a:pt x="189982" y="380999"/>
                </a:lnTo>
                <a:lnTo>
                  <a:pt x="194325" y="393699"/>
                </a:lnTo>
                <a:lnTo>
                  <a:pt x="191011" y="393699"/>
                </a:lnTo>
                <a:lnTo>
                  <a:pt x="193462" y="406399"/>
                </a:lnTo>
                <a:lnTo>
                  <a:pt x="199881" y="419099"/>
                </a:lnTo>
                <a:lnTo>
                  <a:pt x="207017" y="431799"/>
                </a:lnTo>
                <a:lnTo>
                  <a:pt x="214209" y="444499"/>
                </a:lnTo>
                <a:lnTo>
                  <a:pt x="220792" y="457199"/>
                </a:lnTo>
                <a:lnTo>
                  <a:pt x="223662" y="469899"/>
                </a:lnTo>
                <a:lnTo>
                  <a:pt x="226609" y="469899"/>
                </a:lnTo>
                <a:lnTo>
                  <a:pt x="236997" y="482599"/>
                </a:lnTo>
                <a:lnTo>
                  <a:pt x="1229409" y="482599"/>
                </a:lnTo>
                <a:lnTo>
                  <a:pt x="1226581" y="469899"/>
                </a:lnTo>
                <a:lnTo>
                  <a:pt x="1225438" y="457199"/>
                </a:lnTo>
                <a:lnTo>
                  <a:pt x="1220993" y="457199"/>
                </a:lnTo>
                <a:lnTo>
                  <a:pt x="1215355" y="444499"/>
                </a:lnTo>
                <a:lnTo>
                  <a:pt x="1212141" y="444499"/>
                </a:lnTo>
                <a:lnTo>
                  <a:pt x="1213310" y="431799"/>
                </a:lnTo>
                <a:lnTo>
                  <a:pt x="1211443" y="431799"/>
                </a:lnTo>
                <a:lnTo>
                  <a:pt x="1209614" y="419099"/>
                </a:lnTo>
                <a:lnTo>
                  <a:pt x="1209703" y="355599"/>
                </a:lnTo>
                <a:lnTo>
                  <a:pt x="1209894" y="342899"/>
                </a:lnTo>
                <a:lnTo>
                  <a:pt x="1197016" y="317499"/>
                </a:lnTo>
                <a:lnTo>
                  <a:pt x="1191974" y="317499"/>
                </a:lnTo>
                <a:lnTo>
                  <a:pt x="1177064" y="304799"/>
                </a:lnTo>
                <a:close/>
              </a:path>
              <a:path w="1231265" h="1320800">
                <a:moveTo>
                  <a:pt x="1121415" y="292099"/>
                </a:moveTo>
                <a:lnTo>
                  <a:pt x="162017" y="292099"/>
                </a:lnTo>
                <a:lnTo>
                  <a:pt x="161940" y="304799"/>
                </a:lnTo>
                <a:lnTo>
                  <a:pt x="1131185" y="304799"/>
                </a:lnTo>
                <a:lnTo>
                  <a:pt x="1121415" y="292099"/>
                </a:lnTo>
                <a:close/>
              </a:path>
              <a:path w="1231265" h="1320800">
                <a:moveTo>
                  <a:pt x="1088563" y="279399"/>
                </a:moveTo>
                <a:lnTo>
                  <a:pt x="175110" y="279399"/>
                </a:lnTo>
                <a:lnTo>
                  <a:pt x="166944" y="292099"/>
                </a:lnTo>
                <a:lnTo>
                  <a:pt x="1095865" y="292099"/>
                </a:lnTo>
                <a:lnTo>
                  <a:pt x="1088563" y="279399"/>
                </a:lnTo>
                <a:close/>
              </a:path>
              <a:path w="1231265" h="1320800">
                <a:moveTo>
                  <a:pt x="1062396" y="253999"/>
                </a:moveTo>
                <a:lnTo>
                  <a:pt x="294066" y="253999"/>
                </a:lnTo>
                <a:lnTo>
                  <a:pt x="284800" y="266699"/>
                </a:lnTo>
                <a:lnTo>
                  <a:pt x="209416" y="266699"/>
                </a:lnTo>
                <a:lnTo>
                  <a:pt x="197346" y="279399"/>
                </a:lnTo>
                <a:lnTo>
                  <a:pt x="1076937" y="279399"/>
                </a:lnTo>
                <a:lnTo>
                  <a:pt x="1072772" y="266699"/>
                </a:lnTo>
                <a:lnTo>
                  <a:pt x="1062396" y="253999"/>
                </a:lnTo>
                <a:close/>
              </a:path>
              <a:path w="1231265" h="1320800">
                <a:moveTo>
                  <a:pt x="1055131" y="241299"/>
                </a:moveTo>
                <a:lnTo>
                  <a:pt x="336540" y="241299"/>
                </a:lnTo>
                <a:lnTo>
                  <a:pt x="328780" y="253999"/>
                </a:lnTo>
                <a:lnTo>
                  <a:pt x="1058979" y="253999"/>
                </a:lnTo>
                <a:lnTo>
                  <a:pt x="1055131" y="241299"/>
                </a:lnTo>
                <a:close/>
              </a:path>
              <a:path w="1231265" h="1320800">
                <a:moveTo>
                  <a:pt x="1047469" y="228599"/>
                </a:moveTo>
                <a:lnTo>
                  <a:pt x="350954" y="228599"/>
                </a:lnTo>
                <a:lnTo>
                  <a:pt x="343662" y="241299"/>
                </a:lnTo>
                <a:lnTo>
                  <a:pt x="1051195" y="241299"/>
                </a:lnTo>
                <a:lnTo>
                  <a:pt x="1047469" y="228599"/>
                </a:lnTo>
                <a:close/>
              </a:path>
              <a:path w="1231265" h="1320800">
                <a:moveTo>
                  <a:pt x="1039434" y="215899"/>
                </a:moveTo>
                <a:lnTo>
                  <a:pt x="364975" y="215899"/>
                </a:lnTo>
                <a:lnTo>
                  <a:pt x="358232" y="228599"/>
                </a:lnTo>
                <a:lnTo>
                  <a:pt x="1043650" y="228599"/>
                </a:lnTo>
                <a:lnTo>
                  <a:pt x="1039434" y="215899"/>
                </a:lnTo>
                <a:close/>
              </a:path>
              <a:path w="1231265" h="1320800">
                <a:moveTo>
                  <a:pt x="1021156" y="177799"/>
                </a:moveTo>
                <a:lnTo>
                  <a:pt x="381041" y="177799"/>
                </a:lnTo>
                <a:lnTo>
                  <a:pt x="375986" y="190499"/>
                </a:lnTo>
                <a:lnTo>
                  <a:pt x="376812" y="203199"/>
                </a:lnTo>
                <a:lnTo>
                  <a:pt x="370932" y="215899"/>
                </a:lnTo>
                <a:lnTo>
                  <a:pt x="1036754" y="215899"/>
                </a:lnTo>
                <a:lnTo>
                  <a:pt x="1032792" y="203199"/>
                </a:lnTo>
                <a:lnTo>
                  <a:pt x="1028525" y="203199"/>
                </a:lnTo>
                <a:lnTo>
                  <a:pt x="1029350" y="190499"/>
                </a:lnTo>
                <a:lnTo>
                  <a:pt x="1025771" y="190499"/>
                </a:lnTo>
                <a:lnTo>
                  <a:pt x="1021156" y="177799"/>
                </a:lnTo>
                <a:close/>
              </a:path>
              <a:path w="1231265" h="1320800">
                <a:moveTo>
                  <a:pt x="999645" y="139699"/>
                </a:moveTo>
                <a:lnTo>
                  <a:pt x="387403" y="139699"/>
                </a:lnTo>
                <a:lnTo>
                  <a:pt x="386349" y="152399"/>
                </a:lnTo>
                <a:lnTo>
                  <a:pt x="387784" y="165099"/>
                </a:lnTo>
                <a:lnTo>
                  <a:pt x="386413" y="165099"/>
                </a:lnTo>
                <a:lnTo>
                  <a:pt x="385130" y="177799"/>
                </a:lnTo>
                <a:lnTo>
                  <a:pt x="1016184" y="177799"/>
                </a:lnTo>
                <a:lnTo>
                  <a:pt x="1012383" y="165099"/>
                </a:lnTo>
                <a:lnTo>
                  <a:pt x="1009653" y="152399"/>
                </a:lnTo>
                <a:lnTo>
                  <a:pt x="1007189" y="152399"/>
                </a:lnTo>
                <a:lnTo>
                  <a:pt x="999645" y="139699"/>
                </a:lnTo>
                <a:close/>
              </a:path>
              <a:path w="1231265" h="1320800">
                <a:moveTo>
                  <a:pt x="986793" y="126999"/>
                </a:moveTo>
                <a:lnTo>
                  <a:pt x="396141" y="126999"/>
                </a:lnTo>
                <a:lnTo>
                  <a:pt x="390782" y="139699"/>
                </a:lnTo>
                <a:lnTo>
                  <a:pt x="997169" y="139699"/>
                </a:lnTo>
                <a:lnTo>
                  <a:pt x="986793" y="126999"/>
                </a:lnTo>
                <a:close/>
              </a:path>
              <a:path w="1231265" h="1320800">
                <a:moveTo>
                  <a:pt x="968256" y="114299"/>
                </a:moveTo>
                <a:lnTo>
                  <a:pt x="421935" y="114299"/>
                </a:lnTo>
                <a:lnTo>
                  <a:pt x="409108" y="126999"/>
                </a:lnTo>
                <a:lnTo>
                  <a:pt x="973775" y="126999"/>
                </a:lnTo>
                <a:lnTo>
                  <a:pt x="968256" y="114299"/>
                </a:lnTo>
                <a:close/>
              </a:path>
              <a:path w="1231265" h="1320800">
                <a:moveTo>
                  <a:pt x="943983" y="88899"/>
                </a:moveTo>
                <a:lnTo>
                  <a:pt x="470431" y="88899"/>
                </a:lnTo>
                <a:lnTo>
                  <a:pt x="460246" y="101599"/>
                </a:lnTo>
                <a:lnTo>
                  <a:pt x="448711" y="114299"/>
                </a:lnTo>
                <a:lnTo>
                  <a:pt x="962758" y="114299"/>
                </a:lnTo>
                <a:lnTo>
                  <a:pt x="957498" y="101599"/>
                </a:lnTo>
                <a:lnTo>
                  <a:pt x="948337" y="101599"/>
                </a:lnTo>
                <a:lnTo>
                  <a:pt x="943983" y="88899"/>
                </a:lnTo>
                <a:close/>
              </a:path>
              <a:path w="1231265" h="1320800">
                <a:moveTo>
                  <a:pt x="936234" y="76199"/>
                </a:moveTo>
                <a:lnTo>
                  <a:pt x="486870" y="76199"/>
                </a:lnTo>
                <a:lnTo>
                  <a:pt x="480545" y="88899"/>
                </a:lnTo>
                <a:lnTo>
                  <a:pt x="939868" y="88899"/>
                </a:lnTo>
                <a:lnTo>
                  <a:pt x="936234" y="76199"/>
                </a:lnTo>
                <a:close/>
              </a:path>
              <a:path w="1231265" h="1320800">
                <a:moveTo>
                  <a:pt x="922227" y="63499"/>
                </a:moveTo>
                <a:lnTo>
                  <a:pt x="492826" y="63499"/>
                </a:lnTo>
                <a:lnTo>
                  <a:pt x="488394" y="76199"/>
                </a:lnTo>
                <a:lnTo>
                  <a:pt x="929943" y="76199"/>
                </a:lnTo>
                <a:lnTo>
                  <a:pt x="922227" y="63499"/>
                </a:lnTo>
                <a:close/>
              </a:path>
              <a:path w="1231265" h="1320800">
                <a:moveTo>
                  <a:pt x="904078" y="50799"/>
                </a:moveTo>
                <a:lnTo>
                  <a:pt x="502364" y="50799"/>
                </a:lnTo>
                <a:lnTo>
                  <a:pt x="500091" y="63499"/>
                </a:lnTo>
                <a:lnTo>
                  <a:pt x="913476" y="63499"/>
                </a:lnTo>
                <a:lnTo>
                  <a:pt x="904078" y="50799"/>
                </a:lnTo>
                <a:close/>
              </a:path>
              <a:path w="1231265" h="1320800">
                <a:moveTo>
                  <a:pt x="891779" y="38099"/>
                </a:moveTo>
                <a:lnTo>
                  <a:pt x="504370" y="38099"/>
                </a:lnTo>
                <a:lnTo>
                  <a:pt x="501907" y="50799"/>
                </a:lnTo>
                <a:lnTo>
                  <a:pt x="897565" y="50799"/>
                </a:lnTo>
                <a:lnTo>
                  <a:pt x="891779" y="38099"/>
                </a:lnTo>
                <a:close/>
              </a:path>
              <a:path w="1231265" h="1320800">
                <a:moveTo>
                  <a:pt x="874504" y="25399"/>
                </a:moveTo>
                <a:lnTo>
                  <a:pt x="544718" y="25399"/>
                </a:lnTo>
                <a:lnTo>
                  <a:pt x="534481" y="38099"/>
                </a:lnTo>
                <a:lnTo>
                  <a:pt x="880557" y="38099"/>
                </a:lnTo>
                <a:lnTo>
                  <a:pt x="874504" y="25399"/>
                </a:lnTo>
                <a:close/>
              </a:path>
              <a:path w="1231265" h="1320800">
                <a:moveTo>
                  <a:pt x="853874" y="12699"/>
                </a:moveTo>
                <a:lnTo>
                  <a:pt x="678983" y="12699"/>
                </a:lnTo>
                <a:lnTo>
                  <a:pt x="665927" y="25399"/>
                </a:lnTo>
                <a:lnTo>
                  <a:pt x="861778" y="25399"/>
                </a:lnTo>
                <a:lnTo>
                  <a:pt x="853874" y="12699"/>
                </a:lnTo>
                <a:close/>
              </a:path>
              <a:path w="1231265" h="1320800">
                <a:moveTo>
                  <a:pt x="824372" y="0"/>
                </a:moveTo>
                <a:lnTo>
                  <a:pt x="713578" y="0"/>
                </a:lnTo>
                <a:lnTo>
                  <a:pt x="706708" y="12699"/>
                </a:lnTo>
                <a:lnTo>
                  <a:pt x="829516" y="12699"/>
                </a:lnTo>
                <a:lnTo>
                  <a:pt x="824372" y="0"/>
                </a:lnTo>
                <a:close/>
              </a:path>
            </a:pathLst>
          </a:custGeom>
          <a:solidFill>
            <a:srgbClr val="EDE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60556" y="2789834"/>
            <a:ext cx="0" cy="1400810"/>
          </a:xfrm>
          <a:custGeom>
            <a:avLst/>
            <a:gdLst/>
            <a:ahLst/>
            <a:cxnLst/>
            <a:rect l="l" t="t" r="r" b="b"/>
            <a:pathLst>
              <a:path h="1400810">
                <a:moveTo>
                  <a:pt x="0" y="0"/>
                </a:moveTo>
                <a:lnTo>
                  <a:pt x="0" y="1400276"/>
                </a:lnTo>
              </a:path>
            </a:pathLst>
          </a:custGeom>
          <a:ln w="12941">
            <a:solidFill>
              <a:srgbClr val="3B3B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945208" y="4184332"/>
            <a:ext cx="416559" cy="248920"/>
          </a:xfrm>
          <a:custGeom>
            <a:avLst/>
            <a:gdLst/>
            <a:ahLst/>
            <a:cxnLst/>
            <a:rect l="l" t="t" r="r" b="b"/>
            <a:pathLst>
              <a:path w="416559" h="248920">
                <a:moveTo>
                  <a:pt x="411365" y="0"/>
                </a:moveTo>
                <a:lnTo>
                  <a:pt x="0" y="240093"/>
                </a:lnTo>
                <a:lnTo>
                  <a:pt x="5041" y="248729"/>
                </a:lnTo>
                <a:lnTo>
                  <a:pt x="416420" y="8635"/>
                </a:lnTo>
                <a:lnTo>
                  <a:pt x="411365" y="0"/>
                </a:lnTo>
                <a:close/>
              </a:path>
            </a:pathLst>
          </a:custGeom>
          <a:solidFill>
            <a:srgbClr val="3B3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360359" y="4206208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0" y="0"/>
                </a:moveTo>
                <a:lnTo>
                  <a:pt x="720712" y="0"/>
                </a:lnTo>
              </a:path>
            </a:pathLst>
          </a:custGeom>
          <a:ln w="42202">
            <a:solidFill>
              <a:srgbClr val="3B3B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540394" y="3847833"/>
            <a:ext cx="267881" cy="303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549830" y="4061485"/>
            <a:ext cx="217741" cy="82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79650" y="3976150"/>
            <a:ext cx="431800" cy="379095"/>
          </a:xfrm>
          <a:custGeom>
            <a:avLst/>
            <a:gdLst/>
            <a:ahLst/>
            <a:cxnLst/>
            <a:rect l="l" t="t" r="r" b="b"/>
            <a:pathLst>
              <a:path w="431800" h="379095">
                <a:moveTo>
                  <a:pt x="77324" y="146602"/>
                </a:moveTo>
                <a:lnTo>
                  <a:pt x="25849" y="183102"/>
                </a:lnTo>
                <a:lnTo>
                  <a:pt x="0" y="256251"/>
                </a:lnTo>
                <a:lnTo>
                  <a:pt x="75" y="291577"/>
                </a:lnTo>
                <a:lnTo>
                  <a:pt x="25425" y="339906"/>
                </a:lnTo>
                <a:lnTo>
                  <a:pt x="93973" y="368303"/>
                </a:lnTo>
                <a:lnTo>
                  <a:pt x="142604" y="376303"/>
                </a:lnTo>
                <a:lnTo>
                  <a:pt x="193878" y="378908"/>
                </a:lnTo>
                <a:lnTo>
                  <a:pt x="245304" y="376910"/>
                </a:lnTo>
                <a:lnTo>
                  <a:pt x="294020" y="371842"/>
                </a:lnTo>
                <a:lnTo>
                  <a:pt x="334360" y="363804"/>
                </a:lnTo>
                <a:lnTo>
                  <a:pt x="379118" y="339852"/>
                </a:lnTo>
                <a:lnTo>
                  <a:pt x="415422" y="297652"/>
                </a:lnTo>
                <a:lnTo>
                  <a:pt x="428485" y="260760"/>
                </a:lnTo>
                <a:lnTo>
                  <a:pt x="431315" y="218204"/>
                </a:lnTo>
                <a:lnTo>
                  <a:pt x="422692" y="178508"/>
                </a:lnTo>
                <a:lnTo>
                  <a:pt x="414715" y="159007"/>
                </a:lnTo>
                <a:lnTo>
                  <a:pt x="120967" y="159007"/>
                </a:lnTo>
                <a:lnTo>
                  <a:pt x="101616" y="156501"/>
                </a:lnTo>
                <a:lnTo>
                  <a:pt x="88676" y="150387"/>
                </a:lnTo>
                <a:lnTo>
                  <a:pt x="77324" y="146602"/>
                </a:lnTo>
                <a:close/>
              </a:path>
              <a:path w="431800" h="379095">
                <a:moveTo>
                  <a:pt x="327108" y="0"/>
                </a:moveTo>
                <a:lnTo>
                  <a:pt x="323900" y="1857"/>
                </a:lnTo>
                <a:lnTo>
                  <a:pt x="320944" y="11019"/>
                </a:lnTo>
                <a:lnTo>
                  <a:pt x="314221" y="26441"/>
                </a:lnTo>
                <a:lnTo>
                  <a:pt x="303153" y="47802"/>
                </a:lnTo>
                <a:lnTo>
                  <a:pt x="287159" y="74781"/>
                </a:lnTo>
                <a:lnTo>
                  <a:pt x="274815" y="101826"/>
                </a:lnTo>
                <a:lnTo>
                  <a:pt x="254569" y="138532"/>
                </a:lnTo>
                <a:lnTo>
                  <a:pt x="163582" y="154986"/>
                </a:lnTo>
                <a:lnTo>
                  <a:pt x="120967" y="159007"/>
                </a:lnTo>
                <a:lnTo>
                  <a:pt x="414715" y="159007"/>
                </a:lnTo>
                <a:lnTo>
                  <a:pt x="407495" y="141355"/>
                </a:lnTo>
                <a:lnTo>
                  <a:pt x="390601" y="106429"/>
                </a:lnTo>
                <a:lnTo>
                  <a:pt x="375521" y="73773"/>
                </a:lnTo>
                <a:lnTo>
                  <a:pt x="362775" y="45671"/>
                </a:lnTo>
                <a:lnTo>
                  <a:pt x="352782" y="25196"/>
                </a:lnTo>
                <a:lnTo>
                  <a:pt x="345960" y="15421"/>
                </a:lnTo>
                <a:lnTo>
                  <a:pt x="339881" y="10285"/>
                </a:lnTo>
                <a:lnTo>
                  <a:pt x="333016" y="3977"/>
                </a:lnTo>
                <a:lnTo>
                  <a:pt x="327108" y="0"/>
                </a:lnTo>
                <a:close/>
              </a:path>
            </a:pathLst>
          </a:custGeom>
          <a:solidFill>
            <a:srgbClr val="5B7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196998" y="3804792"/>
            <a:ext cx="157707" cy="2551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260753" y="3783825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4660" y="0"/>
                </a:moveTo>
                <a:lnTo>
                  <a:pt x="2260" y="5118"/>
                </a:lnTo>
                <a:lnTo>
                  <a:pt x="0" y="10553"/>
                </a:lnTo>
                <a:lnTo>
                  <a:pt x="2273" y="5105"/>
                </a:lnTo>
                <a:lnTo>
                  <a:pt x="4660" y="0"/>
                </a:lnTo>
                <a:close/>
              </a:path>
            </a:pathLst>
          </a:custGeom>
          <a:solidFill>
            <a:srgbClr val="D7D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949961" y="3783825"/>
            <a:ext cx="620938" cy="5095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184946" y="3316427"/>
            <a:ext cx="706755" cy="486409"/>
          </a:xfrm>
          <a:custGeom>
            <a:avLst/>
            <a:gdLst/>
            <a:ahLst/>
            <a:cxnLst/>
            <a:rect l="l" t="t" r="r" b="b"/>
            <a:pathLst>
              <a:path w="706754" h="486410">
                <a:moveTo>
                  <a:pt x="223100" y="0"/>
                </a:moveTo>
                <a:lnTo>
                  <a:pt x="184266" y="1788"/>
                </a:lnTo>
                <a:lnTo>
                  <a:pt x="133745" y="15253"/>
                </a:lnTo>
                <a:lnTo>
                  <a:pt x="93903" y="36920"/>
                </a:lnTo>
                <a:lnTo>
                  <a:pt x="58775" y="66319"/>
                </a:lnTo>
                <a:lnTo>
                  <a:pt x="67068" y="73101"/>
                </a:lnTo>
                <a:lnTo>
                  <a:pt x="63322" y="74612"/>
                </a:lnTo>
                <a:lnTo>
                  <a:pt x="30519" y="101066"/>
                </a:lnTo>
                <a:lnTo>
                  <a:pt x="26291" y="114452"/>
                </a:lnTo>
                <a:lnTo>
                  <a:pt x="24001" y="120307"/>
                </a:lnTo>
                <a:lnTo>
                  <a:pt x="20442" y="126866"/>
                </a:lnTo>
                <a:lnTo>
                  <a:pt x="15824" y="134912"/>
                </a:lnTo>
                <a:lnTo>
                  <a:pt x="13381" y="144293"/>
                </a:lnTo>
                <a:lnTo>
                  <a:pt x="14404" y="154597"/>
                </a:lnTo>
                <a:lnTo>
                  <a:pt x="16138" y="166176"/>
                </a:lnTo>
                <a:lnTo>
                  <a:pt x="15824" y="179387"/>
                </a:lnTo>
                <a:lnTo>
                  <a:pt x="12387" y="195959"/>
                </a:lnTo>
                <a:lnTo>
                  <a:pt x="7616" y="219324"/>
                </a:lnTo>
                <a:lnTo>
                  <a:pt x="2994" y="252301"/>
                </a:lnTo>
                <a:lnTo>
                  <a:pt x="0" y="297713"/>
                </a:lnTo>
                <a:lnTo>
                  <a:pt x="1496" y="334526"/>
                </a:lnTo>
                <a:lnTo>
                  <a:pt x="8008" y="350286"/>
                </a:lnTo>
                <a:lnTo>
                  <a:pt x="17486" y="360676"/>
                </a:lnTo>
                <a:lnTo>
                  <a:pt x="27876" y="381381"/>
                </a:lnTo>
                <a:lnTo>
                  <a:pt x="45407" y="424153"/>
                </a:lnTo>
                <a:lnTo>
                  <a:pt x="86664" y="474840"/>
                </a:lnTo>
                <a:lnTo>
                  <a:pt x="169536" y="486379"/>
                </a:lnTo>
                <a:lnTo>
                  <a:pt x="226105" y="484316"/>
                </a:lnTo>
                <a:lnTo>
                  <a:pt x="261363" y="473318"/>
                </a:lnTo>
                <a:lnTo>
                  <a:pt x="280304" y="458054"/>
                </a:lnTo>
                <a:lnTo>
                  <a:pt x="287921" y="443191"/>
                </a:lnTo>
                <a:lnTo>
                  <a:pt x="300987" y="417888"/>
                </a:lnTo>
                <a:lnTo>
                  <a:pt x="326915" y="382695"/>
                </a:lnTo>
                <a:lnTo>
                  <a:pt x="359346" y="349483"/>
                </a:lnTo>
                <a:lnTo>
                  <a:pt x="391921" y="330123"/>
                </a:lnTo>
                <a:lnTo>
                  <a:pt x="406367" y="329053"/>
                </a:lnTo>
                <a:lnTo>
                  <a:pt x="484304" y="329053"/>
                </a:lnTo>
                <a:lnTo>
                  <a:pt x="482750" y="320409"/>
                </a:lnTo>
                <a:lnTo>
                  <a:pt x="491413" y="247218"/>
                </a:lnTo>
                <a:lnTo>
                  <a:pt x="514579" y="212520"/>
                </a:lnTo>
                <a:lnTo>
                  <a:pt x="582669" y="194006"/>
                </a:lnTo>
                <a:lnTo>
                  <a:pt x="649150" y="194006"/>
                </a:lnTo>
                <a:lnTo>
                  <a:pt x="648944" y="193700"/>
                </a:lnTo>
                <a:lnTo>
                  <a:pt x="647802" y="187827"/>
                </a:lnTo>
                <a:lnTo>
                  <a:pt x="645380" y="183435"/>
                </a:lnTo>
                <a:lnTo>
                  <a:pt x="639841" y="178334"/>
                </a:lnTo>
                <a:lnTo>
                  <a:pt x="629348" y="170332"/>
                </a:lnTo>
                <a:lnTo>
                  <a:pt x="626074" y="156768"/>
                </a:lnTo>
                <a:lnTo>
                  <a:pt x="561505" y="156768"/>
                </a:lnTo>
                <a:lnTo>
                  <a:pt x="530037" y="149368"/>
                </a:lnTo>
                <a:lnTo>
                  <a:pt x="489520" y="129595"/>
                </a:lnTo>
                <a:lnTo>
                  <a:pt x="444838" y="102444"/>
                </a:lnTo>
                <a:lnTo>
                  <a:pt x="400877" y="72906"/>
                </a:lnTo>
                <a:lnTo>
                  <a:pt x="362521" y="45974"/>
                </a:lnTo>
                <a:lnTo>
                  <a:pt x="325479" y="21934"/>
                </a:lnTo>
                <a:lnTo>
                  <a:pt x="294511" y="8004"/>
                </a:lnTo>
                <a:lnTo>
                  <a:pt x="262692" y="1564"/>
                </a:lnTo>
                <a:lnTo>
                  <a:pt x="223100" y="0"/>
                </a:lnTo>
                <a:close/>
              </a:path>
              <a:path w="706754" h="486410">
                <a:moveTo>
                  <a:pt x="484304" y="329053"/>
                </a:moveTo>
                <a:lnTo>
                  <a:pt x="406367" y="329053"/>
                </a:lnTo>
                <a:lnTo>
                  <a:pt x="420443" y="332841"/>
                </a:lnTo>
                <a:lnTo>
                  <a:pt x="433895" y="339867"/>
                </a:lnTo>
                <a:lnTo>
                  <a:pt x="446468" y="348513"/>
                </a:lnTo>
                <a:lnTo>
                  <a:pt x="458965" y="357956"/>
                </a:lnTo>
                <a:lnTo>
                  <a:pt x="469750" y="365247"/>
                </a:lnTo>
                <a:lnTo>
                  <a:pt x="478483" y="368235"/>
                </a:lnTo>
                <a:lnTo>
                  <a:pt x="484822" y="364769"/>
                </a:lnTo>
                <a:lnTo>
                  <a:pt x="487443" y="346510"/>
                </a:lnTo>
                <a:lnTo>
                  <a:pt x="484304" y="329053"/>
                </a:lnTo>
                <a:close/>
              </a:path>
              <a:path w="706754" h="486410">
                <a:moveTo>
                  <a:pt x="701166" y="259899"/>
                </a:moveTo>
                <a:lnTo>
                  <a:pt x="701713" y="272846"/>
                </a:lnTo>
                <a:lnTo>
                  <a:pt x="706234" y="272097"/>
                </a:lnTo>
                <a:lnTo>
                  <a:pt x="702462" y="262293"/>
                </a:lnTo>
                <a:lnTo>
                  <a:pt x="701166" y="259899"/>
                </a:lnTo>
                <a:close/>
              </a:path>
              <a:path w="706754" h="486410">
                <a:moveTo>
                  <a:pt x="690223" y="242764"/>
                </a:moveTo>
                <a:lnTo>
                  <a:pt x="692178" y="245710"/>
                </a:lnTo>
                <a:lnTo>
                  <a:pt x="698201" y="254424"/>
                </a:lnTo>
                <a:lnTo>
                  <a:pt x="701166" y="259899"/>
                </a:lnTo>
                <a:lnTo>
                  <a:pt x="701027" y="256614"/>
                </a:lnTo>
                <a:lnTo>
                  <a:pt x="693418" y="244765"/>
                </a:lnTo>
                <a:lnTo>
                  <a:pt x="690223" y="242764"/>
                </a:lnTo>
                <a:close/>
              </a:path>
              <a:path w="706754" h="486410">
                <a:moveTo>
                  <a:pt x="649150" y="194006"/>
                </a:moveTo>
                <a:lnTo>
                  <a:pt x="582669" y="194006"/>
                </a:lnTo>
                <a:lnTo>
                  <a:pt x="630859" y="211035"/>
                </a:lnTo>
                <a:lnTo>
                  <a:pt x="672243" y="231504"/>
                </a:lnTo>
                <a:lnTo>
                  <a:pt x="690223" y="242764"/>
                </a:lnTo>
                <a:lnTo>
                  <a:pt x="686017" y="236429"/>
                </a:lnTo>
                <a:lnTo>
                  <a:pt x="681342" y="226860"/>
                </a:lnTo>
                <a:lnTo>
                  <a:pt x="674592" y="217651"/>
                </a:lnTo>
                <a:lnTo>
                  <a:pt x="664024" y="209151"/>
                </a:lnTo>
                <a:lnTo>
                  <a:pt x="654015" y="201215"/>
                </a:lnTo>
                <a:lnTo>
                  <a:pt x="649150" y="194006"/>
                </a:lnTo>
                <a:close/>
              </a:path>
              <a:path w="706754" h="486410">
                <a:moveTo>
                  <a:pt x="579531" y="118183"/>
                </a:moveTo>
                <a:lnTo>
                  <a:pt x="525335" y="119075"/>
                </a:lnTo>
                <a:lnTo>
                  <a:pt x="559501" y="126448"/>
                </a:lnTo>
                <a:lnTo>
                  <a:pt x="579320" y="139050"/>
                </a:lnTo>
                <a:lnTo>
                  <a:pt x="581188" y="151088"/>
                </a:lnTo>
                <a:lnTo>
                  <a:pt x="561505" y="156768"/>
                </a:lnTo>
                <a:lnTo>
                  <a:pt x="626074" y="156768"/>
                </a:lnTo>
                <a:lnTo>
                  <a:pt x="621786" y="139006"/>
                </a:lnTo>
                <a:lnTo>
                  <a:pt x="608431" y="123224"/>
                </a:lnTo>
                <a:lnTo>
                  <a:pt x="579531" y="118183"/>
                </a:lnTo>
                <a:close/>
              </a:path>
            </a:pathLst>
          </a:custGeom>
          <a:solidFill>
            <a:srgbClr val="322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238375" y="3747147"/>
            <a:ext cx="59855" cy="406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238464" y="3653510"/>
            <a:ext cx="299529" cy="134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210168" y="3867277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4">
                <a:moveTo>
                  <a:pt x="13500" y="0"/>
                </a:moveTo>
                <a:lnTo>
                  <a:pt x="12179" y="228"/>
                </a:lnTo>
                <a:lnTo>
                  <a:pt x="10452" y="2908"/>
                </a:lnTo>
                <a:lnTo>
                  <a:pt x="9652" y="3949"/>
                </a:lnTo>
                <a:lnTo>
                  <a:pt x="7099" y="7035"/>
                </a:lnTo>
                <a:lnTo>
                  <a:pt x="4902" y="9601"/>
                </a:lnTo>
                <a:lnTo>
                  <a:pt x="3251" y="11899"/>
                </a:lnTo>
                <a:lnTo>
                  <a:pt x="1663" y="14350"/>
                </a:lnTo>
                <a:lnTo>
                  <a:pt x="1219" y="16852"/>
                </a:lnTo>
                <a:lnTo>
                  <a:pt x="1104" y="22847"/>
                </a:lnTo>
                <a:lnTo>
                  <a:pt x="0" y="23710"/>
                </a:lnTo>
                <a:lnTo>
                  <a:pt x="825" y="24764"/>
                </a:lnTo>
                <a:lnTo>
                  <a:pt x="2425" y="23507"/>
                </a:lnTo>
                <a:lnTo>
                  <a:pt x="2527" y="17081"/>
                </a:lnTo>
                <a:lnTo>
                  <a:pt x="2933" y="14846"/>
                </a:lnTo>
                <a:lnTo>
                  <a:pt x="4432" y="12547"/>
                </a:lnTo>
                <a:lnTo>
                  <a:pt x="5981" y="10401"/>
                </a:lnTo>
                <a:lnTo>
                  <a:pt x="8089" y="7950"/>
                </a:lnTo>
                <a:lnTo>
                  <a:pt x="10769" y="4673"/>
                </a:lnTo>
                <a:lnTo>
                  <a:pt x="11493" y="3746"/>
                </a:lnTo>
                <a:lnTo>
                  <a:pt x="12738" y="2222"/>
                </a:lnTo>
                <a:lnTo>
                  <a:pt x="13677" y="977"/>
                </a:lnTo>
                <a:lnTo>
                  <a:pt x="13500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225701" y="388918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02" y="0"/>
                </a:moveTo>
                <a:lnTo>
                  <a:pt x="7569" y="139"/>
                </a:lnTo>
                <a:lnTo>
                  <a:pt x="7874" y="3314"/>
                </a:lnTo>
                <a:lnTo>
                  <a:pt x="6197" y="6388"/>
                </a:lnTo>
                <a:lnTo>
                  <a:pt x="4546" y="9359"/>
                </a:lnTo>
                <a:lnTo>
                  <a:pt x="2984" y="12344"/>
                </a:lnTo>
                <a:lnTo>
                  <a:pt x="0" y="18618"/>
                </a:lnTo>
                <a:lnTo>
                  <a:pt x="0" y="23672"/>
                </a:lnTo>
                <a:lnTo>
                  <a:pt x="228" y="29590"/>
                </a:lnTo>
                <a:lnTo>
                  <a:pt x="2806" y="32892"/>
                </a:lnTo>
                <a:lnTo>
                  <a:pt x="3848" y="32067"/>
                </a:lnTo>
                <a:lnTo>
                  <a:pt x="1536" y="29095"/>
                </a:lnTo>
                <a:lnTo>
                  <a:pt x="1362" y="23672"/>
                </a:lnTo>
                <a:lnTo>
                  <a:pt x="1346" y="18935"/>
                </a:lnTo>
                <a:lnTo>
                  <a:pt x="3670" y="14071"/>
                </a:lnTo>
                <a:lnTo>
                  <a:pt x="4203" y="12915"/>
                </a:lnTo>
                <a:lnTo>
                  <a:pt x="5727" y="10020"/>
                </a:lnTo>
                <a:lnTo>
                  <a:pt x="9245" y="3581"/>
                </a:lnTo>
                <a:lnTo>
                  <a:pt x="8902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246338" y="3907320"/>
            <a:ext cx="6985" cy="30480"/>
          </a:xfrm>
          <a:custGeom>
            <a:avLst/>
            <a:gdLst/>
            <a:ahLst/>
            <a:cxnLst/>
            <a:rect l="l" t="t" r="r" b="b"/>
            <a:pathLst>
              <a:path w="6984" h="30479">
                <a:moveTo>
                  <a:pt x="2374" y="0"/>
                </a:moveTo>
                <a:lnTo>
                  <a:pt x="2288" y="2921"/>
                </a:lnTo>
                <a:lnTo>
                  <a:pt x="1739" y="8153"/>
                </a:lnTo>
                <a:lnTo>
                  <a:pt x="965" y="11506"/>
                </a:lnTo>
                <a:lnTo>
                  <a:pt x="190" y="14147"/>
                </a:lnTo>
                <a:lnTo>
                  <a:pt x="0" y="17767"/>
                </a:lnTo>
                <a:lnTo>
                  <a:pt x="1689" y="24612"/>
                </a:lnTo>
                <a:lnTo>
                  <a:pt x="3898" y="30162"/>
                </a:lnTo>
                <a:lnTo>
                  <a:pt x="6743" y="30454"/>
                </a:lnTo>
                <a:lnTo>
                  <a:pt x="6883" y="29121"/>
                </a:lnTo>
                <a:lnTo>
                  <a:pt x="5156" y="28943"/>
                </a:lnTo>
                <a:lnTo>
                  <a:pt x="3060" y="24612"/>
                </a:lnTo>
                <a:lnTo>
                  <a:pt x="2285" y="21361"/>
                </a:lnTo>
                <a:lnTo>
                  <a:pt x="1790" y="19456"/>
                </a:lnTo>
                <a:lnTo>
                  <a:pt x="1377" y="17767"/>
                </a:lnTo>
                <a:lnTo>
                  <a:pt x="1460" y="15646"/>
                </a:lnTo>
                <a:lnTo>
                  <a:pt x="1575" y="14147"/>
                </a:lnTo>
                <a:lnTo>
                  <a:pt x="2933" y="9550"/>
                </a:lnTo>
                <a:lnTo>
                  <a:pt x="3340" y="5638"/>
                </a:lnTo>
                <a:lnTo>
                  <a:pt x="3644" y="2921"/>
                </a:lnTo>
                <a:lnTo>
                  <a:pt x="3721" y="25"/>
                </a:lnTo>
                <a:lnTo>
                  <a:pt x="2374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262505" y="3917759"/>
            <a:ext cx="19050" cy="6985"/>
          </a:xfrm>
          <a:custGeom>
            <a:avLst/>
            <a:gdLst/>
            <a:ahLst/>
            <a:cxnLst/>
            <a:rect l="l" t="t" r="r" b="b"/>
            <a:pathLst>
              <a:path w="19050" h="6985">
                <a:moveTo>
                  <a:pt x="4936" y="1384"/>
                </a:moveTo>
                <a:lnTo>
                  <a:pt x="2120" y="1384"/>
                </a:lnTo>
                <a:lnTo>
                  <a:pt x="4216" y="2527"/>
                </a:lnTo>
                <a:lnTo>
                  <a:pt x="6299" y="3619"/>
                </a:lnTo>
                <a:lnTo>
                  <a:pt x="7518" y="4305"/>
                </a:lnTo>
                <a:lnTo>
                  <a:pt x="8686" y="4927"/>
                </a:lnTo>
                <a:lnTo>
                  <a:pt x="9909" y="5321"/>
                </a:lnTo>
                <a:lnTo>
                  <a:pt x="11353" y="5867"/>
                </a:lnTo>
                <a:lnTo>
                  <a:pt x="13423" y="6616"/>
                </a:lnTo>
                <a:lnTo>
                  <a:pt x="15849" y="6883"/>
                </a:lnTo>
                <a:lnTo>
                  <a:pt x="18529" y="6832"/>
                </a:lnTo>
                <a:lnTo>
                  <a:pt x="18541" y="5511"/>
                </a:lnTo>
                <a:lnTo>
                  <a:pt x="17081" y="5511"/>
                </a:lnTo>
                <a:lnTo>
                  <a:pt x="13792" y="5321"/>
                </a:lnTo>
                <a:lnTo>
                  <a:pt x="11861" y="4622"/>
                </a:lnTo>
                <a:lnTo>
                  <a:pt x="10261" y="4013"/>
                </a:lnTo>
                <a:lnTo>
                  <a:pt x="6934" y="2451"/>
                </a:lnTo>
                <a:lnTo>
                  <a:pt x="4936" y="1384"/>
                </a:lnTo>
                <a:close/>
              </a:path>
              <a:path w="19050" h="6985">
                <a:moveTo>
                  <a:pt x="18542" y="5473"/>
                </a:moveTo>
                <a:lnTo>
                  <a:pt x="17081" y="5511"/>
                </a:lnTo>
                <a:lnTo>
                  <a:pt x="18541" y="5511"/>
                </a:lnTo>
                <a:close/>
              </a:path>
              <a:path w="19050" h="6985">
                <a:moveTo>
                  <a:pt x="2413" y="0"/>
                </a:moveTo>
                <a:lnTo>
                  <a:pt x="0" y="203"/>
                </a:lnTo>
                <a:lnTo>
                  <a:pt x="127" y="1562"/>
                </a:lnTo>
                <a:lnTo>
                  <a:pt x="2120" y="1384"/>
                </a:lnTo>
                <a:lnTo>
                  <a:pt x="4936" y="1384"/>
                </a:lnTo>
                <a:lnTo>
                  <a:pt x="2413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303044" y="3856570"/>
            <a:ext cx="34925" cy="20955"/>
          </a:xfrm>
          <a:custGeom>
            <a:avLst/>
            <a:gdLst/>
            <a:ahLst/>
            <a:cxnLst/>
            <a:rect l="l" t="t" r="r" b="b"/>
            <a:pathLst>
              <a:path w="34925" h="20954">
                <a:moveTo>
                  <a:pt x="29625" y="20154"/>
                </a:moveTo>
                <a:lnTo>
                  <a:pt x="28483" y="20154"/>
                </a:lnTo>
                <a:lnTo>
                  <a:pt x="29298" y="20370"/>
                </a:lnTo>
                <a:lnTo>
                  <a:pt x="29625" y="20154"/>
                </a:lnTo>
                <a:close/>
              </a:path>
              <a:path w="34925" h="20954">
                <a:moveTo>
                  <a:pt x="1206" y="0"/>
                </a:moveTo>
                <a:lnTo>
                  <a:pt x="0" y="546"/>
                </a:lnTo>
                <a:lnTo>
                  <a:pt x="2298" y="3784"/>
                </a:lnTo>
                <a:lnTo>
                  <a:pt x="3416" y="5118"/>
                </a:lnTo>
                <a:lnTo>
                  <a:pt x="9245" y="12433"/>
                </a:lnTo>
                <a:lnTo>
                  <a:pt x="12166" y="14376"/>
                </a:lnTo>
                <a:lnTo>
                  <a:pt x="18516" y="18326"/>
                </a:lnTo>
                <a:lnTo>
                  <a:pt x="23634" y="20154"/>
                </a:lnTo>
                <a:lnTo>
                  <a:pt x="28483" y="20154"/>
                </a:lnTo>
                <a:lnTo>
                  <a:pt x="20662" y="18084"/>
                </a:lnTo>
                <a:lnTo>
                  <a:pt x="12865" y="13233"/>
                </a:lnTo>
                <a:lnTo>
                  <a:pt x="10172" y="11442"/>
                </a:lnTo>
                <a:lnTo>
                  <a:pt x="8026" y="8712"/>
                </a:lnTo>
                <a:lnTo>
                  <a:pt x="4483" y="4305"/>
                </a:lnTo>
                <a:lnTo>
                  <a:pt x="3327" y="2908"/>
                </a:lnTo>
                <a:lnTo>
                  <a:pt x="1206" y="0"/>
                </a:lnTo>
                <a:close/>
              </a:path>
              <a:path w="34925" h="20954">
                <a:moveTo>
                  <a:pt x="33782" y="17411"/>
                </a:moveTo>
                <a:lnTo>
                  <a:pt x="29625" y="20154"/>
                </a:lnTo>
                <a:lnTo>
                  <a:pt x="30581" y="20154"/>
                </a:lnTo>
                <a:lnTo>
                  <a:pt x="32778" y="19684"/>
                </a:lnTo>
                <a:lnTo>
                  <a:pt x="34531" y="18541"/>
                </a:lnTo>
                <a:lnTo>
                  <a:pt x="33782" y="17411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315414" y="386642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59" h="8889">
                <a:moveTo>
                  <a:pt x="596" y="0"/>
                </a:moveTo>
                <a:lnTo>
                  <a:pt x="0" y="1168"/>
                </a:lnTo>
                <a:lnTo>
                  <a:pt x="1358" y="2324"/>
                </a:lnTo>
                <a:lnTo>
                  <a:pt x="2095" y="3073"/>
                </a:lnTo>
                <a:lnTo>
                  <a:pt x="4241" y="4229"/>
                </a:lnTo>
                <a:lnTo>
                  <a:pt x="5295" y="4635"/>
                </a:lnTo>
                <a:lnTo>
                  <a:pt x="7112" y="5740"/>
                </a:lnTo>
                <a:lnTo>
                  <a:pt x="10160" y="7353"/>
                </a:lnTo>
                <a:lnTo>
                  <a:pt x="13195" y="8318"/>
                </a:lnTo>
                <a:lnTo>
                  <a:pt x="16421" y="8420"/>
                </a:lnTo>
                <a:lnTo>
                  <a:pt x="22529" y="8420"/>
                </a:lnTo>
                <a:lnTo>
                  <a:pt x="22542" y="7112"/>
                </a:lnTo>
                <a:lnTo>
                  <a:pt x="13754" y="7112"/>
                </a:lnTo>
                <a:lnTo>
                  <a:pt x="10566" y="6070"/>
                </a:lnTo>
                <a:lnTo>
                  <a:pt x="7823" y="4610"/>
                </a:lnTo>
                <a:lnTo>
                  <a:pt x="5918" y="3441"/>
                </a:lnTo>
                <a:lnTo>
                  <a:pt x="4673" y="2959"/>
                </a:lnTo>
                <a:lnTo>
                  <a:pt x="2984" y="2070"/>
                </a:lnTo>
                <a:lnTo>
                  <a:pt x="2311" y="1409"/>
                </a:lnTo>
                <a:lnTo>
                  <a:pt x="596" y="0"/>
                </a:lnTo>
                <a:close/>
              </a:path>
              <a:path w="22859" h="8889">
                <a:moveTo>
                  <a:pt x="22542" y="7073"/>
                </a:moveTo>
                <a:lnTo>
                  <a:pt x="13754" y="7112"/>
                </a:lnTo>
                <a:lnTo>
                  <a:pt x="22542" y="7112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607170" y="3795407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79" h="13970">
                <a:moveTo>
                  <a:pt x="6090" y="1714"/>
                </a:moveTo>
                <a:lnTo>
                  <a:pt x="1435" y="1714"/>
                </a:lnTo>
                <a:lnTo>
                  <a:pt x="2349" y="1739"/>
                </a:lnTo>
                <a:lnTo>
                  <a:pt x="8331" y="3975"/>
                </a:lnTo>
                <a:lnTo>
                  <a:pt x="15697" y="10490"/>
                </a:lnTo>
                <a:lnTo>
                  <a:pt x="15024" y="13017"/>
                </a:lnTo>
                <a:lnTo>
                  <a:pt x="16332" y="13347"/>
                </a:lnTo>
                <a:lnTo>
                  <a:pt x="17297" y="9575"/>
                </a:lnTo>
                <a:lnTo>
                  <a:pt x="8635" y="2654"/>
                </a:lnTo>
                <a:lnTo>
                  <a:pt x="6090" y="1714"/>
                </a:lnTo>
                <a:close/>
              </a:path>
              <a:path w="17779" h="13970">
                <a:moveTo>
                  <a:pt x="1447" y="0"/>
                </a:moveTo>
                <a:lnTo>
                  <a:pt x="419" y="749"/>
                </a:lnTo>
                <a:lnTo>
                  <a:pt x="0" y="1587"/>
                </a:lnTo>
                <a:lnTo>
                  <a:pt x="1206" y="2171"/>
                </a:lnTo>
                <a:lnTo>
                  <a:pt x="1435" y="1714"/>
                </a:lnTo>
                <a:lnTo>
                  <a:pt x="6090" y="1714"/>
                </a:lnTo>
                <a:lnTo>
                  <a:pt x="1447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85516" y="3750489"/>
            <a:ext cx="184150" cy="194310"/>
          </a:xfrm>
          <a:custGeom>
            <a:avLst/>
            <a:gdLst/>
            <a:ahLst/>
            <a:cxnLst/>
            <a:rect l="l" t="t" r="r" b="b"/>
            <a:pathLst>
              <a:path w="184150" h="194310">
                <a:moveTo>
                  <a:pt x="77257" y="0"/>
                </a:moveTo>
                <a:lnTo>
                  <a:pt x="63501" y="6856"/>
                </a:lnTo>
                <a:lnTo>
                  <a:pt x="19172" y="59476"/>
                </a:lnTo>
                <a:lnTo>
                  <a:pt x="0" y="88637"/>
                </a:lnTo>
                <a:lnTo>
                  <a:pt x="2027" y="104796"/>
                </a:lnTo>
                <a:lnTo>
                  <a:pt x="21299" y="118412"/>
                </a:lnTo>
                <a:lnTo>
                  <a:pt x="82663" y="165713"/>
                </a:lnTo>
                <a:lnTo>
                  <a:pt x="116541" y="188783"/>
                </a:lnTo>
                <a:lnTo>
                  <a:pt x="135015" y="194193"/>
                </a:lnTo>
                <a:lnTo>
                  <a:pt x="150166" y="188516"/>
                </a:lnTo>
                <a:lnTo>
                  <a:pt x="156590" y="186366"/>
                </a:lnTo>
                <a:lnTo>
                  <a:pt x="158742" y="184027"/>
                </a:lnTo>
                <a:lnTo>
                  <a:pt x="156631" y="180040"/>
                </a:lnTo>
                <a:lnTo>
                  <a:pt x="150267" y="172946"/>
                </a:lnTo>
                <a:lnTo>
                  <a:pt x="176285" y="172946"/>
                </a:lnTo>
                <a:lnTo>
                  <a:pt x="178812" y="169939"/>
                </a:lnTo>
                <a:lnTo>
                  <a:pt x="178937" y="164148"/>
                </a:lnTo>
                <a:lnTo>
                  <a:pt x="172772" y="158354"/>
                </a:lnTo>
                <a:lnTo>
                  <a:pt x="163348" y="154582"/>
                </a:lnTo>
                <a:lnTo>
                  <a:pt x="182966" y="154582"/>
                </a:lnTo>
                <a:lnTo>
                  <a:pt x="184089" y="153160"/>
                </a:lnTo>
                <a:lnTo>
                  <a:pt x="183351" y="148181"/>
                </a:lnTo>
                <a:lnTo>
                  <a:pt x="180131" y="142360"/>
                </a:lnTo>
                <a:lnTo>
                  <a:pt x="174301" y="137853"/>
                </a:lnTo>
                <a:lnTo>
                  <a:pt x="167344" y="134551"/>
                </a:lnTo>
                <a:lnTo>
                  <a:pt x="160745" y="132344"/>
                </a:lnTo>
                <a:lnTo>
                  <a:pt x="124472" y="115775"/>
                </a:lnTo>
                <a:lnTo>
                  <a:pt x="106687" y="104325"/>
                </a:lnTo>
                <a:lnTo>
                  <a:pt x="102266" y="92661"/>
                </a:lnTo>
                <a:lnTo>
                  <a:pt x="106084" y="75448"/>
                </a:lnTo>
                <a:lnTo>
                  <a:pt x="115469" y="56074"/>
                </a:lnTo>
                <a:lnTo>
                  <a:pt x="128042" y="41758"/>
                </a:lnTo>
                <a:lnTo>
                  <a:pt x="139063" y="32886"/>
                </a:lnTo>
                <a:lnTo>
                  <a:pt x="143790" y="29843"/>
                </a:lnTo>
                <a:lnTo>
                  <a:pt x="109875" y="9338"/>
                </a:lnTo>
                <a:lnTo>
                  <a:pt x="90206" y="109"/>
                </a:lnTo>
                <a:lnTo>
                  <a:pt x="77257" y="0"/>
                </a:lnTo>
                <a:close/>
              </a:path>
              <a:path w="184150" h="194310">
                <a:moveTo>
                  <a:pt x="176285" y="172946"/>
                </a:moveTo>
                <a:lnTo>
                  <a:pt x="150267" y="172946"/>
                </a:lnTo>
                <a:lnTo>
                  <a:pt x="164123" y="176820"/>
                </a:lnTo>
                <a:lnTo>
                  <a:pt x="170156" y="176439"/>
                </a:lnTo>
                <a:lnTo>
                  <a:pt x="175013" y="174459"/>
                </a:lnTo>
                <a:lnTo>
                  <a:pt x="176285" y="172946"/>
                </a:lnTo>
                <a:close/>
              </a:path>
              <a:path w="184150" h="194310">
                <a:moveTo>
                  <a:pt x="182966" y="154582"/>
                </a:moveTo>
                <a:lnTo>
                  <a:pt x="163348" y="154582"/>
                </a:lnTo>
                <a:lnTo>
                  <a:pt x="175963" y="155761"/>
                </a:lnTo>
                <a:lnTo>
                  <a:pt x="182251" y="155487"/>
                </a:lnTo>
                <a:lnTo>
                  <a:pt x="182966" y="154582"/>
                </a:lnTo>
                <a:close/>
              </a:path>
            </a:pathLst>
          </a:custGeom>
          <a:solidFill>
            <a:srgbClr val="E8BE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570900" y="3946766"/>
            <a:ext cx="68783" cy="221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399627" y="3902836"/>
            <a:ext cx="185737" cy="718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549642" y="3537165"/>
            <a:ext cx="63726" cy="955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634793" y="3497173"/>
            <a:ext cx="368221" cy="743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200021" y="3725875"/>
            <a:ext cx="596176" cy="2259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637358" y="3639959"/>
            <a:ext cx="356692" cy="5063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40499" y="4099509"/>
            <a:ext cx="110931" cy="1289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50236" y="3632123"/>
            <a:ext cx="209575" cy="1659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612213" y="37981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11" y="0"/>
                </a:moveTo>
                <a:lnTo>
                  <a:pt x="0" y="0"/>
                </a:lnTo>
                <a:lnTo>
                  <a:pt x="711" y="0"/>
                </a:lnTo>
                <a:close/>
              </a:path>
            </a:pathLst>
          </a:custGeom>
          <a:solidFill>
            <a:srgbClr val="3B3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610701" y="3772852"/>
            <a:ext cx="17856" cy="2534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270100" y="3417417"/>
            <a:ext cx="384175" cy="339725"/>
          </a:xfrm>
          <a:custGeom>
            <a:avLst/>
            <a:gdLst/>
            <a:ahLst/>
            <a:cxnLst/>
            <a:rect l="l" t="t" r="r" b="b"/>
            <a:pathLst>
              <a:path w="384175" h="339725">
                <a:moveTo>
                  <a:pt x="51120" y="56138"/>
                </a:moveTo>
                <a:lnTo>
                  <a:pt x="65112" y="91630"/>
                </a:lnTo>
                <a:lnTo>
                  <a:pt x="76220" y="128974"/>
                </a:lnTo>
                <a:lnTo>
                  <a:pt x="81931" y="147587"/>
                </a:lnTo>
                <a:lnTo>
                  <a:pt x="96173" y="185802"/>
                </a:lnTo>
                <a:lnTo>
                  <a:pt x="115550" y="223718"/>
                </a:lnTo>
                <a:lnTo>
                  <a:pt x="157499" y="277441"/>
                </a:lnTo>
                <a:lnTo>
                  <a:pt x="193926" y="307230"/>
                </a:lnTo>
                <a:lnTo>
                  <a:pt x="235207" y="328693"/>
                </a:lnTo>
                <a:lnTo>
                  <a:pt x="280105" y="339560"/>
                </a:lnTo>
                <a:lnTo>
                  <a:pt x="327380" y="337566"/>
                </a:lnTo>
                <a:lnTo>
                  <a:pt x="365137" y="320611"/>
                </a:lnTo>
                <a:lnTo>
                  <a:pt x="367701" y="317787"/>
                </a:lnTo>
                <a:lnTo>
                  <a:pt x="304558" y="317787"/>
                </a:lnTo>
                <a:lnTo>
                  <a:pt x="292188" y="317538"/>
                </a:lnTo>
                <a:lnTo>
                  <a:pt x="250109" y="306387"/>
                </a:lnTo>
                <a:lnTo>
                  <a:pt x="220078" y="275386"/>
                </a:lnTo>
                <a:lnTo>
                  <a:pt x="207276" y="227622"/>
                </a:lnTo>
                <a:lnTo>
                  <a:pt x="51120" y="56138"/>
                </a:lnTo>
                <a:close/>
              </a:path>
              <a:path w="384175" h="339725">
                <a:moveTo>
                  <a:pt x="383628" y="290347"/>
                </a:moveTo>
                <a:lnTo>
                  <a:pt x="341350" y="312826"/>
                </a:lnTo>
                <a:lnTo>
                  <a:pt x="304558" y="317787"/>
                </a:lnTo>
                <a:lnTo>
                  <a:pt x="367701" y="317787"/>
                </a:lnTo>
                <a:lnTo>
                  <a:pt x="371168" y="313968"/>
                </a:lnTo>
                <a:lnTo>
                  <a:pt x="376035" y="306546"/>
                </a:lnTo>
                <a:lnTo>
                  <a:pt x="380077" y="298590"/>
                </a:lnTo>
                <a:lnTo>
                  <a:pt x="383628" y="290347"/>
                </a:lnTo>
                <a:close/>
              </a:path>
              <a:path w="384175" h="339725">
                <a:moveTo>
                  <a:pt x="0" y="0"/>
                </a:moveTo>
                <a:lnTo>
                  <a:pt x="51120" y="56138"/>
                </a:lnTo>
                <a:lnTo>
                  <a:pt x="47671" y="49291"/>
                </a:lnTo>
                <a:lnTo>
                  <a:pt x="39293" y="36487"/>
                </a:lnTo>
                <a:lnTo>
                  <a:pt x="30582" y="26219"/>
                </a:lnTo>
                <a:lnTo>
                  <a:pt x="20932" y="16905"/>
                </a:lnTo>
                <a:lnTo>
                  <a:pt x="1064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322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43455" y="3631463"/>
            <a:ext cx="204470" cy="79375"/>
          </a:xfrm>
          <a:custGeom>
            <a:avLst/>
            <a:gdLst/>
            <a:ahLst/>
            <a:cxnLst/>
            <a:rect l="l" t="t" r="r" b="b"/>
            <a:pathLst>
              <a:path w="204470" h="79375">
                <a:moveTo>
                  <a:pt x="0" y="0"/>
                </a:moveTo>
                <a:lnTo>
                  <a:pt x="21215" y="34986"/>
                </a:lnTo>
                <a:lnTo>
                  <a:pt x="53687" y="60155"/>
                </a:lnTo>
                <a:lnTo>
                  <a:pt x="100635" y="76606"/>
                </a:lnTo>
                <a:lnTo>
                  <a:pt x="123758" y="78943"/>
                </a:lnTo>
                <a:lnTo>
                  <a:pt x="146952" y="77793"/>
                </a:lnTo>
                <a:lnTo>
                  <a:pt x="168948" y="72834"/>
                </a:lnTo>
                <a:lnTo>
                  <a:pt x="178206" y="69155"/>
                </a:lnTo>
                <a:lnTo>
                  <a:pt x="183601" y="66398"/>
                </a:lnTo>
                <a:lnTo>
                  <a:pt x="138348" y="66398"/>
                </a:lnTo>
                <a:lnTo>
                  <a:pt x="116065" y="65036"/>
                </a:lnTo>
                <a:lnTo>
                  <a:pt x="78714" y="47574"/>
                </a:lnTo>
                <a:lnTo>
                  <a:pt x="67094" y="12814"/>
                </a:lnTo>
                <a:lnTo>
                  <a:pt x="0" y="0"/>
                </a:lnTo>
                <a:close/>
              </a:path>
              <a:path w="204470" h="79375">
                <a:moveTo>
                  <a:pt x="204076" y="54216"/>
                </a:moveTo>
                <a:lnTo>
                  <a:pt x="182514" y="59962"/>
                </a:lnTo>
                <a:lnTo>
                  <a:pt x="160551" y="64365"/>
                </a:lnTo>
                <a:lnTo>
                  <a:pt x="138348" y="66398"/>
                </a:lnTo>
                <a:lnTo>
                  <a:pt x="183601" y="66398"/>
                </a:lnTo>
                <a:lnTo>
                  <a:pt x="187069" y="64625"/>
                </a:lnTo>
                <a:lnTo>
                  <a:pt x="195653" y="59545"/>
                </a:lnTo>
                <a:lnTo>
                  <a:pt x="204076" y="54216"/>
                </a:lnTo>
                <a:close/>
              </a:path>
            </a:pathLst>
          </a:custGeom>
          <a:solidFill>
            <a:srgbClr val="322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225738" y="3500335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759"/>
                </a:moveTo>
                <a:lnTo>
                  <a:pt x="1320" y="3759"/>
                </a:lnTo>
                <a:lnTo>
                  <a:pt x="1320" y="0"/>
                </a:lnTo>
                <a:lnTo>
                  <a:pt x="0" y="0"/>
                </a:lnTo>
                <a:lnTo>
                  <a:pt x="0" y="3759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44725" y="374837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358"/>
                </a:moveTo>
                <a:lnTo>
                  <a:pt x="1536" y="1358"/>
                </a:lnTo>
                <a:lnTo>
                  <a:pt x="1536" y="0"/>
                </a:lnTo>
                <a:lnTo>
                  <a:pt x="0" y="0"/>
                </a:lnTo>
                <a:lnTo>
                  <a:pt x="0" y="1358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156669" y="3322802"/>
            <a:ext cx="798240" cy="9499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618001" y="2789834"/>
            <a:ext cx="1523136" cy="16626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703005" y="5778004"/>
            <a:ext cx="945515" cy="162560"/>
          </a:xfrm>
          <a:custGeom>
            <a:avLst/>
            <a:gdLst/>
            <a:ahLst/>
            <a:cxnLst/>
            <a:rect l="l" t="t" r="r" b="b"/>
            <a:pathLst>
              <a:path w="945515" h="162560">
                <a:moveTo>
                  <a:pt x="0" y="162001"/>
                </a:moveTo>
                <a:lnTo>
                  <a:pt x="944994" y="162001"/>
                </a:lnTo>
                <a:lnTo>
                  <a:pt x="944994" y="0"/>
                </a:lnTo>
                <a:lnTo>
                  <a:pt x="0" y="0"/>
                </a:lnTo>
                <a:lnTo>
                  <a:pt x="0" y="162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6" name="그림 2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21" y="334961"/>
            <a:ext cx="1064105" cy="28318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471" y="1907819"/>
            <a:ext cx="8485619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71" y="2334544"/>
            <a:ext cx="117881" cy="522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5776" y="2334544"/>
            <a:ext cx="118313" cy="522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2907" y="1958619"/>
            <a:ext cx="8256905" cy="5601970"/>
          </a:xfrm>
          <a:custGeom>
            <a:avLst/>
            <a:gdLst/>
            <a:ahLst/>
            <a:cxnLst/>
            <a:rect l="l" t="t" r="r" b="b"/>
            <a:pathLst>
              <a:path w="8256905" h="5601970">
                <a:moveTo>
                  <a:pt x="3695" y="0"/>
                </a:moveTo>
                <a:lnTo>
                  <a:pt x="0" y="5601385"/>
                </a:lnTo>
                <a:lnTo>
                  <a:pt x="8252879" y="5601385"/>
                </a:lnTo>
                <a:lnTo>
                  <a:pt x="8256536" y="5435"/>
                </a:lnTo>
                <a:lnTo>
                  <a:pt x="3695" y="0"/>
                </a:lnTo>
                <a:close/>
              </a:path>
            </a:pathLst>
          </a:custGeom>
          <a:solidFill>
            <a:srgbClr val="CA9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9079" y="2032063"/>
            <a:ext cx="120700" cy="552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92" y="2032063"/>
            <a:ext cx="4213656" cy="552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980" y="2084457"/>
            <a:ext cx="7937500" cy="5475605"/>
          </a:xfrm>
          <a:custGeom>
            <a:avLst/>
            <a:gdLst/>
            <a:ahLst/>
            <a:cxnLst/>
            <a:rect l="l" t="t" r="r" b="b"/>
            <a:pathLst>
              <a:path w="7937500" h="5475605">
                <a:moveTo>
                  <a:pt x="3606" y="0"/>
                </a:moveTo>
                <a:lnTo>
                  <a:pt x="0" y="5471261"/>
                </a:lnTo>
                <a:lnTo>
                  <a:pt x="6510007" y="5475541"/>
                </a:lnTo>
                <a:lnTo>
                  <a:pt x="7933524" y="5475541"/>
                </a:lnTo>
                <a:lnTo>
                  <a:pt x="7937119" y="5206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392" y="2082858"/>
            <a:ext cx="7940675" cy="5477510"/>
          </a:xfrm>
          <a:custGeom>
            <a:avLst/>
            <a:gdLst/>
            <a:ahLst/>
            <a:cxnLst/>
            <a:rect l="l" t="t" r="r" b="b"/>
            <a:pathLst>
              <a:path w="7940675" h="5477509">
                <a:moveTo>
                  <a:pt x="3606" y="0"/>
                </a:moveTo>
                <a:lnTo>
                  <a:pt x="0" y="5474449"/>
                </a:lnTo>
                <a:lnTo>
                  <a:pt x="4099356" y="5477141"/>
                </a:lnTo>
                <a:lnTo>
                  <a:pt x="7936687" y="5477141"/>
                </a:lnTo>
                <a:lnTo>
                  <a:pt x="7936687" y="5476494"/>
                </a:lnTo>
                <a:lnTo>
                  <a:pt x="3162" y="5471274"/>
                </a:lnTo>
                <a:lnTo>
                  <a:pt x="6781" y="3187"/>
                </a:lnTo>
                <a:lnTo>
                  <a:pt x="4850578" y="3187"/>
                </a:lnTo>
                <a:lnTo>
                  <a:pt x="3606" y="0"/>
                </a:lnTo>
                <a:close/>
              </a:path>
              <a:path w="7940675" h="5477509">
                <a:moveTo>
                  <a:pt x="4850578" y="3187"/>
                </a:moveTo>
                <a:lnTo>
                  <a:pt x="6781" y="3187"/>
                </a:lnTo>
                <a:lnTo>
                  <a:pt x="7937106" y="8394"/>
                </a:lnTo>
                <a:lnTo>
                  <a:pt x="7933512" y="5476494"/>
                </a:lnTo>
                <a:lnTo>
                  <a:pt x="7936687" y="5476494"/>
                </a:lnTo>
                <a:lnTo>
                  <a:pt x="7940281" y="5219"/>
                </a:lnTo>
                <a:lnTo>
                  <a:pt x="4850578" y="3187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3172" y="2045318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581" y="0"/>
                </a:moveTo>
                <a:lnTo>
                  <a:pt x="0" y="5471287"/>
                </a:lnTo>
                <a:lnTo>
                  <a:pt x="7933499" y="5476481"/>
                </a:lnTo>
                <a:lnTo>
                  <a:pt x="7937093" y="5232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584" y="2043731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87"/>
                </a:moveTo>
                <a:lnTo>
                  <a:pt x="1587" y="5474462"/>
                </a:lnTo>
                <a:lnTo>
                  <a:pt x="7936674" y="5479656"/>
                </a:lnTo>
                <a:lnTo>
                  <a:pt x="7936676" y="5476481"/>
                </a:lnTo>
                <a:lnTo>
                  <a:pt x="3175" y="5472874"/>
                </a:lnTo>
                <a:lnTo>
                  <a:pt x="3176" y="5471288"/>
                </a:lnTo>
                <a:lnTo>
                  <a:pt x="1587" y="5471287"/>
                </a:lnTo>
                <a:close/>
              </a:path>
              <a:path w="7940675" h="5480050">
                <a:moveTo>
                  <a:pt x="4819532" y="3175"/>
                </a:moveTo>
                <a:lnTo>
                  <a:pt x="6756" y="3175"/>
                </a:lnTo>
                <a:lnTo>
                  <a:pt x="7937093" y="8394"/>
                </a:lnTo>
                <a:lnTo>
                  <a:pt x="7933512" y="5476481"/>
                </a:lnTo>
                <a:lnTo>
                  <a:pt x="7936676" y="5476481"/>
                </a:lnTo>
                <a:lnTo>
                  <a:pt x="7940268" y="5232"/>
                </a:lnTo>
                <a:lnTo>
                  <a:pt x="4819532" y="3175"/>
                </a:lnTo>
                <a:close/>
              </a:path>
              <a:path w="7940675" h="5480050">
                <a:moveTo>
                  <a:pt x="3581" y="0"/>
                </a:moveTo>
                <a:lnTo>
                  <a:pt x="0" y="5474462"/>
                </a:lnTo>
                <a:lnTo>
                  <a:pt x="1587" y="5474462"/>
                </a:lnTo>
                <a:lnTo>
                  <a:pt x="1587" y="5471287"/>
                </a:lnTo>
                <a:lnTo>
                  <a:pt x="3176" y="5471287"/>
                </a:lnTo>
                <a:lnTo>
                  <a:pt x="6756" y="3175"/>
                </a:lnTo>
                <a:lnTo>
                  <a:pt x="4819532" y="3175"/>
                </a:lnTo>
                <a:lnTo>
                  <a:pt x="3581" y="0"/>
                </a:lnTo>
                <a:close/>
              </a:path>
              <a:path w="7940675" h="5480050">
                <a:moveTo>
                  <a:pt x="3176" y="5471288"/>
                </a:moveTo>
                <a:lnTo>
                  <a:pt x="3175" y="5472874"/>
                </a:lnTo>
                <a:lnTo>
                  <a:pt x="2425769" y="5472874"/>
                </a:lnTo>
                <a:lnTo>
                  <a:pt x="3176" y="5471288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2338" y="2006189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606" y="0"/>
                </a:moveTo>
                <a:lnTo>
                  <a:pt x="0" y="5471274"/>
                </a:lnTo>
                <a:lnTo>
                  <a:pt x="7933512" y="5476494"/>
                </a:lnTo>
                <a:lnTo>
                  <a:pt x="7937119" y="5219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751" y="2004602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74"/>
                </a:moveTo>
                <a:lnTo>
                  <a:pt x="1587" y="5474449"/>
                </a:lnTo>
                <a:lnTo>
                  <a:pt x="7936687" y="5479669"/>
                </a:lnTo>
                <a:lnTo>
                  <a:pt x="7936689" y="5476494"/>
                </a:lnTo>
                <a:lnTo>
                  <a:pt x="3175" y="5472861"/>
                </a:lnTo>
                <a:lnTo>
                  <a:pt x="3176" y="5471275"/>
                </a:lnTo>
                <a:lnTo>
                  <a:pt x="1587" y="5471274"/>
                </a:lnTo>
                <a:close/>
              </a:path>
              <a:path w="7940675" h="5480050">
                <a:moveTo>
                  <a:pt x="4831270" y="3175"/>
                </a:moveTo>
                <a:lnTo>
                  <a:pt x="6769" y="3175"/>
                </a:lnTo>
                <a:lnTo>
                  <a:pt x="7937119" y="8394"/>
                </a:lnTo>
                <a:lnTo>
                  <a:pt x="7933512" y="5476494"/>
                </a:lnTo>
                <a:lnTo>
                  <a:pt x="7936689" y="5476494"/>
                </a:lnTo>
                <a:lnTo>
                  <a:pt x="7940294" y="5219"/>
                </a:lnTo>
                <a:lnTo>
                  <a:pt x="4831270" y="3175"/>
                </a:lnTo>
                <a:close/>
              </a:path>
              <a:path w="7940675" h="5480050">
                <a:moveTo>
                  <a:pt x="3594" y="0"/>
                </a:moveTo>
                <a:lnTo>
                  <a:pt x="0" y="5474449"/>
                </a:lnTo>
                <a:lnTo>
                  <a:pt x="1587" y="5474449"/>
                </a:lnTo>
                <a:lnTo>
                  <a:pt x="1587" y="5471274"/>
                </a:lnTo>
                <a:lnTo>
                  <a:pt x="3176" y="5471274"/>
                </a:lnTo>
                <a:lnTo>
                  <a:pt x="6769" y="3175"/>
                </a:lnTo>
                <a:lnTo>
                  <a:pt x="4831270" y="3175"/>
                </a:lnTo>
                <a:lnTo>
                  <a:pt x="3594" y="0"/>
                </a:lnTo>
                <a:close/>
              </a:path>
              <a:path w="7940675" h="5480050">
                <a:moveTo>
                  <a:pt x="3176" y="5471275"/>
                </a:moveTo>
                <a:lnTo>
                  <a:pt x="3175" y="5472861"/>
                </a:lnTo>
                <a:lnTo>
                  <a:pt x="2413973" y="5472861"/>
                </a:lnTo>
                <a:lnTo>
                  <a:pt x="3176" y="5471275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1737" y="2151303"/>
            <a:ext cx="249161" cy="157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3691" y="2150948"/>
            <a:ext cx="249161" cy="15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645" y="2150630"/>
            <a:ext cx="249174" cy="157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7587" y="2150287"/>
            <a:ext cx="249186" cy="157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9541" y="2149932"/>
            <a:ext cx="249186" cy="157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1483" y="2149601"/>
            <a:ext cx="249174" cy="157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3462" y="2149259"/>
            <a:ext cx="249174" cy="157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5417" y="2148941"/>
            <a:ext cx="249174" cy="157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7359" y="2148573"/>
            <a:ext cx="249174" cy="1574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9300" y="2148243"/>
            <a:ext cx="249186" cy="157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1254" y="2147887"/>
            <a:ext cx="249186" cy="157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3209" y="2147557"/>
            <a:ext cx="249174" cy="157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5138" y="2147214"/>
            <a:ext cx="249174" cy="157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7092" y="2146884"/>
            <a:ext cx="249174" cy="157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9033" y="2146541"/>
            <a:ext cx="249174" cy="157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083" y="3146145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083" y="345092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88542" y="3755707"/>
            <a:ext cx="1369695" cy="0"/>
          </a:xfrm>
          <a:custGeom>
            <a:avLst/>
            <a:gdLst/>
            <a:ahLst/>
            <a:cxnLst/>
            <a:rect l="l" t="t" r="r" b="b"/>
            <a:pathLst>
              <a:path w="1369695">
                <a:moveTo>
                  <a:pt x="0" y="0"/>
                </a:moveTo>
                <a:lnTo>
                  <a:pt x="136912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8083" y="3755707"/>
            <a:ext cx="3865879" cy="0"/>
          </a:xfrm>
          <a:custGeom>
            <a:avLst/>
            <a:gdLst/>
            <a:ahLst/>
            <a:cxnLst/>
            <a:rect l="l" t="t" r="r" b="b"/>
            <a:pathLst>
              <a:path w="3865879">
                <a:moveTo>
                  <a:pt x="0" y="0"/>
                </a:moveTo>
                <a:lnTo>
                  <a:pt x="386581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8083" y="406050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2553" y="4365281"/>
            <a:ext cx="5445125" cy="0"/>
          </a:xfrm>
          <a:custGeom>
            <a:avLst/>
            <a:gdLst/>
            <a:ahLst/>
            <a:cxnLst/>
            <a:rect l="l" t="t" r="r" b="b"/>
            <a:pathLst>
              <a:path w="5445125">
                <a:moveTo>
                  <a:pt x="0" y="0"/>
                </a:moveTo>
                <a:lnTo>
                  <a:pt x="5445112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8083" y="4365281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083" y="46700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8083" y="4974869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38083" y="527965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38083" y="5584444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8083" y="5889237"/>
            <a:ext cx="6644005" cy="0"/>
          </a:xfrm>
          <a:custGeom>
            <a:avLst/>
            <a:gdLst/>
            <a:ahLst/>
            <a:cxnLst/>
            <a:rect l="l" t="t" r="r" b="b"/>
            <a:pathLst>
              <a:path w="6644005">
                <a:moveTo>
                  <a:pt x="0" y="0"/>
                </a:moveTo>
                <a:lnTo>
                  <a:pt x="664391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8083" y="6194018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853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0506" y="6498806"/>
            <a:ext cx="2007235" cy="0"/>
          </a:xfrm>
          <a:custGeom>
            <a:avLst/>
            <a:gdLst/>
            <a:ahLst/>
            <a:cxnLst/>
            <a:rect l="l" t="t" r="r" b="b"/>
            <a:pathLst>
              <a:path w="2007234">
                <a:moveTo>
                  <a:pt x="0" y="0"/>
                </a:moveTo>
                <a:lnTo>
                  <a:pt x="2007158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083" y="6498806"/>
            <a:ext cx="4326255" cy="0"/>
          </a:xfrm>
          <a:custGeom>
            <a:avLst/>
            <a:gdLst/>
            <a:ahLst/>
            <a:cxnLst/>
            <a:rect l="l" t="t" r="r" b="b"/>
            <a:pathLst>
              <a:path w="4326255">
                <a:moveTo>
                  <a:pt x="0" y="0"/>
                </a:moveTo>
                <a:lnTo>
                  <a:pt x="4326039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38083" y="6803593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8083" y="710838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05482" y="7003825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7710" y="699620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2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1936" y="6675532"/>
            <a:ext cx="0" cy="708660"/>
          </a:xfrm>
          <a:custGeom>
            <a:avLst/>
            <a:gdLst/>
            <a:ahLst/>
            <a:cxnLst/>
            <a:rect l="l" t="t" r="r" b="b"/>
            <a:pathLst>
              <a:path h="708659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74164" y="6667912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4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26855" y="6675849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3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63145" y="7033348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65743" y="7025729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1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32900" y="676649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6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65730" y="6758876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4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06916" y="6675970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59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06916" y="666835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02750" y="6675856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5">
                <a:moveTo>
                  <a:pt x="15544" y="0"/>
                </a:moveTo>
                <a:lnTo>
                  <a:pt x="0" y="0"/>
                </a:lnTo>
                <a:lnTo>
                  <a:pt x="0" y="48374"/>
                </a:lnTo>
                <a:lnTo>
                  <a:pt x="15544" y="48374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26855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19083" y="6325081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40"/>
                </a:moveTo>
                <a:lnTo>
                  <a:pt x="54419" y="15240"/>
                </a:lnTo>
                <a:lnTo>
                  <a:pt x="54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57957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7957" y="62666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3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78836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1549" y="6325081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39">
                <a:moveTo>
                  <a:pt x="0" y="15240"/>
                </a:moveTo>
                <a:lnTo>
                  <a:pt x="45059" y="15240"/>
                </a:lnTo>
                <a:lnTo>
                  <a:pt x="4505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1549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67685" y="6956634"/>
            <a:ext cx="15875" cy="69850"/>
          </a:xfrm>
          <a:custGeom>
            <a:avLst/>
            <a:gdLst/>
            <a:ahLst/>
            <a:cxnLst/>
            <a:rect l="l" t="t" r="r" b="b"/>
            <a:pathLst>
              <a:path w="15875" h="69850">
                <a:moveTo>
                  <a:pt x="15544" y="0"/>
                </a:moveTo>
                <a:lnTo>
                  <a:pt x="0" y="0"/>
                </a:lnTo>
                <a:lnTo>
                  <a:pt x="0" y="69253"/>
                </a:lnTo>
                <a:lnTo>
                  <a:pt x="15544" y="69253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55366" y="6956037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40">
                <a:moveTo>
                  <a:pt x="0" y="40640"/>
                </a:moveTo>
                <a:lnTo>
                  <a:pt x="15557" y="40640"/>
                </a:lnTo>
                <a:lnTo>
                  <a:pt x="15557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55366" y="694841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8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19291" y="706286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4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11513" y="705524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88042" y="727622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78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22675" y="7260980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40">
                <a:moveTo>
                  <a:pt x="0" y="15240"/>
                </a:moveTo>
                <a:lnTo>
                  <a:pt x="73139" y="15240"/>
                </a:lnTo>
                <a:lnTo>
                  <a:pt x="7313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30447" y="706286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91510" y="7313395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612"/>
                </a:moveTo>
                <a:lnTo>
                  <a:pt x="15544" y="66612"/>
                </a:lnTo>
                <a:lnTo>
                  <a:pt x="15544" y="0"/>
                </a:lnTo>
                <a:lnTo>
                  <a:pt x="0" y="0"/>
                </a:lnTo>
                <a:lnTo>
                  <a:pt x="0" y="6661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91510" y="7305774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47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28441" y="7313712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295"/>
                </a:moveTo>
                <a:lnTo>
                  <a:pt x="15544" y="66295"/>
                </a:lnTo>
                <a:lnTo>
                  <a:pt x="15544" y="0"/>
                </a:lnTo>
                <a:lnTo>
                  <a:pt x="0" y="0"/>
                </a:lnTo>
                <a:lnTo>
                  <a:pt x="0" y="662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09505" y="6101327"/>
            <a:ext cx="0" cy="924560"/>
          </a:xfrm>
          <a:custGeom>
            <a:avLst/>
            <a:gdLst/>
            <a:ahLst/>
            <a:cxnLst/>
            <a:rect l="l" t="t" r="r" b="b"/>
            <a:pathLst>
              <a:path h="924559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72929" y="608608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7292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03461" y="6049257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95688" y="604163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1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19513" y="60937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19513" y="607846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19"/>
                </a:moveTo>
                <a:lnTo>
                  <a:pt x="15544" y="7619"/>
                </a:lnTo>
                <a:lnTo>
                  <a:pt x="1554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84957" y="6063227"/>
            <a:ext cx="50165" cy="15240"/>
          </a:xfrm>
          <a:custGeom>
            <a:avLst/>
            <a:gdLst/>
            <a:ahLst/>
            <a:cxnLst/>
            <a:rect l="l" t="t" r="r" b="b"/>
            <a:pathLst>
              <a:path w="50164" h="15239">
                <a:moveTo>
                  <a:pt x="0" y="15239"/>
                </a:moveTo>
                <a:lnTo>
                  <a:pt x="50101" y="15239"/>
                </a:lnTo>
                <a:lnTo>
                  <a:pt x="5010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84957" y="6049257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44" y="13970"/>
                </a:lnTo>
                <a:lnTo>
                  <a:pt x="1554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2894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44" y="36830"/>
                </a:lnTo>
                <a:lnTo>
                  <a:pt x="155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28949" y="604163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53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55289" y="6144242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4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7517" y="6136622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197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57446" y="6819462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97833" y="6804221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39"/>
                </a:moveTo>
                <a:lnTo>
                  <a:pt x="67386" y="15239"/>
                </a:lnTo>
                <a:lnTo>
                  <a:pt x="6738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05605" y="665690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96258" y="6649281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1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96258" y="6625152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544" y="16509"/>
                </a:lnTo>
                <a:lnTo>
                  <a:pt x="1554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36213" y="6654362"/>
            <a:ext cx="0" cy="372110"/>
          </a:xfrm>
          <a:custGeom>
            <a:avLst/>
            <a:gdLst/>
            <a:ahLst/>
            <a:cxnLst/>
            <a:rect l="l" t="t" r="r" b="b"/>
            <a:pathLst>
              <a:path h="372109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28441" y="664674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23475" y="6660712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40"/>
                </a:moveTo>
                <a:lnTo>
                  <a:pt x="70256" y="15240"/>
                </a:lnTo>
                <a:lnTo>
                  <a:pt x="702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23475" y="665436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6350"/>
                </a:moveTo>
                <a:lnTo>
                  <a:pt x="15544" y="6350"/>
                </a:lnTo>
                <a:lnTo>
                  <a:pt x="155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78187" y="6625152"/>
            <a:ext cx="15875" cy="35560"/>
          </a:xfrm>
          <a:custGeom>
            <a:avLst/>
            <a:gdLst/>
            <a:ahLst/>
            <a:cxnLst/>
            <a:rect l="l" t="t" r="r" b="b"/>
            <a:pathLst>
              <a:path w="15875" h="35559">
                <a:moveTo>
                  <a:pt x="0" y="35559"/>
                </a:moveTo>
                <a:lnTo>
                  <a:pt x="15544" y="35559"/>
                </a:lnTo>
                <a:lnTo>
                  <a:pt x="15544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78187" y="661753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1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62997" y="7159011"/>
            <a:ext cx="450850" cy="224790"/>
          </a:xfrm>
          <a:custGeom>
            <a:avLst/>
            <a:gdLst/>
            <a:ahLst/>
            <a:cxnLst/>
            <a:rect l="l" t="t" r="r" b="b"/>
            <a:pathLst>
              <a:path w="450850" h="224790">
                <a:moveTo>
                  <a:pt x="154042" y="17398"/>
                </a:moveTo>
                <a:lnTo>
                  <a:pt x="15544" y="17398"/>
                </a:lnTo>
                <a:lnTo>
                  <a:pt x="328295" y="52717"/>
                </a:lnTo>
                <a:lnTo>
                  <a:pt x="328295" y="108635"/>
                </a:lnTo>
                <a:lnTo>
                  <a:pt x="434848" y="108635"/>
                </a:lnTo>
                <a:lnTo>
                  <a:pt x="434848" y="224675"/>
                </a:lnTo>
                <a:lnTo>
                  <a:pt x="450392" y="224675"/>
                </a:lnTo>
                <a:lnTo>
                  <a:pt x="450392" y="93065"/>
                </a:lnTo>
                <a:lnTo>
                  <a:pt x="343839" y="93065"/>
                </a:lnTo>
                <a:lnTo>
                  <a:pt x="343839" y="38836"/>
                </a:lnTo>
                <a:lnTo>
                  <a:pt x="154042" y="17398"/>
                </a:lnTo>
                <a:close/>
              </a:path>
              <a:path w="450850" h="224790">
                <a:moveTo>
                  <a:pt x="0" y="0"/>
                </a:moveTo>
                <a:lnTo>
                  <a:pt x="0" y="74929"/>
                </a:lnTo>
                <a:lnTo>
                  <a:pt x="15544" y="74929"/>
                </a:lnTo>
                <a:lnTo>
                  <a:pt x="15544" y="17398"/>
                </a:lnTo>
                <a:lnTo>
                  <a:pt x="154042" y="17398"/>
                </a:lnTo>
                <a:lnTo>
                  <a:pt x="0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22598" y="70036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14826" y="699599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64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05605" y="7034091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99916" y="702583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651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99916" y="7003612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57" y="13970"/>
                </a:lnTo>
                <a:lnTo>
                  <a:pt x="1555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89057" y="6900088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0" y="66040"/>
                </a:moveTo>
                <a:lnTo>
                  <a:pt x="15544" y="66040"/>
                </a:lnTo>
                <a:lnTo>
                  <a:pt x="15544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89057" y="689246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83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61334" y="648740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53561" y="647978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1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49306" y="6487229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6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62997" y="6374455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0" y="76199"/>
                </a:moveTo>
                <a:lnTo>
                  <a:pt x="15544" y="76199"/>
                </a:lnTo>
                <a:lnTo>
                  <a:pt x="1554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62997" y="636683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46512" y="6374912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15544" y="0"/>
                </a:moveTo>
                <a:lnTo>
                  <a:pt x="0" y="0"/>
                </a:lnTo>
                <a:lnTo>
                  <a:pt x="0" y="75742"/>
                </a:lnTo>
                <a:lnTo>
                  <a:pt x="15544" y="75742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27700" y="716130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702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73573" y="715368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9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81346" y="700382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51757" y="7163844"/>
            <a:ext cx="15875" cy="55880"/>
          </a:xfrm>
          <a:custGeom>
            <a:avLst/>
            <a:gdLst/>
            <a:ahLst/>
            <a:cxnLst/>
            <a:rect l="l" t="t" r="r" b="b"/>
            <a:pathLst>
              <a:path w="15875" h="55879">
                <a:moveTo>
                  <a:pt x="0" y="55880"/>
                </a:moveTo>
                <a:lnTo>
                  <a:pt x="15544" y="55880"/>
                </a:lnTo>
                <a:lnTo>
                  <a:pt x="15544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51757" y="7156225"/>
            <a:ext cx="1109980" cy="0"/>
          </a:xfrm>
          <a:custGeom>
            <a:avLst/>
            <a:gdLst/>
            <a:ahLst/>
            <a:cxnLst/>
            <a:rect l="l" t="t" r="r" b="b"/>
            <a:pathLst>
              <a:path w="1109979">
                <a:moveTo>
                  <a:pt x="0" y="0"/>
                </a:moveTo>
                <a:lnTo>
                  <a:pt x="110985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953838" y="700382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46065" y="699620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05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93590" y="7264451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5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85818" y="7256832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4">
                <a:moveTo>
                  <a:pt x="0" y="0"/>
                </a:moveTo>
                <a:lnTo>
                  <a:pt x="132007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98115" y="726476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23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68525" y="6818105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82996" y="68104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82996" y="6792705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59"/>
                </a:moveTo>
                <a:lnTo>
                  <a:pt x="15544" y="10159"/>
                </a:lnTo>
                <a:lnTo>
                  <a:pt x="155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28285" y="6777465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39"/>
                </a:moveTo>
                <a:lnTo>
                  <a:pt x="70256" y="15239"/>
                </a:lnTo>
                <a:lnTo>
                  <a:pt x="7025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28285" y="6766035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1429"/>
                </a:moveTo>
                <a:lnTo>
                  <a:pt x="15544" y="11429"/>
                </a:lnTo>
                <a:lnTo>
                  <a:pt x="155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76443" y="675079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40"/>
                </a:moveTo>
                <a:lnTo>
                  <a:pt x="67386" y="15240"/>
                </a:lnTo>
                <a:lnTo>
                  <a:pt x="6738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76443" y="6746985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0" y="3809"/>
                </a:moveTo>
                <a:lnTo>
                  <a:pt x="15544" y="3809"/>
                </a:lnTo>
                <a:lnTo>
                  <a:pt x="15544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080546" y="6813025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72773" y="6796515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0" y="16510"/>
                </a:moveTo>
                <a:lnTo>
                  <a:pt x="58750" y="16510"/>
                </a:lnTo>
                <a:lnTo>
                  <a:pt x="5875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15966" y="674698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529"/>
                </a:moveTo>
                <a:lnTo>
                  <a:pt x="15557" y="49529"/>
                </a:lnTo>
                <a:lnTo>
                  <a:pt x="1555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15966" y="67304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0" y="16510"/>
                </a:moveTo>
                <a:lnTo>
                  <a:pt x="76022" y="16510"/>
                </a:lnTo>
                <a:lnTo>
                  <a:pt x="7602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055351" y="6766035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59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047578" y="67584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7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185805" y="6677135"/>
            <a:ext cx="15875" cy="73660"/>
          </a:xfrm>
          <a:custGeom>
            <a:avLst/>
            <a:gdLst/>
            <a:ahLst/>
            <a:cxnLst/>
            <a:rect l="l" t="t" r="r" b="b"/>
            <a:pathLst>
              <a:path w="15875" h="73659">
                <a:moveTo>
                  <a:pt x="0" y="73659"/>
                </a:moveTo>
                <a:lnTo>
                  <a:pt x="15544" y="73659"/>
                </a:lnTo>
                <a:lnTo>
                  <a:pt x="15544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85805" y="666951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18203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81627" y="679397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89399" y="667713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99635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28502" y="6793975"/>
            <a:ext cx="79375" cy="15240"/>
          </a:xfrm>
          <a:custGeom>
            <a:avLst/>
            <a:gdLst/>
            <a:ahLst/>
            <a:cxnLst/>
            <a:rect l="l" t="t" r="r" b="b"/>
            <a:pathLst>
              <a:path w="79375" h="15240">
                <a:moveTo>
                  <a:pt x="0" y="15240"/>
                </a:moveTo>
                <a:lnTo>
                  <a:pt x="78905" y="15240"/>
                </a:lnTo>
                <a:lnTo>
                  <a:pt x="7890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28502" y="6766035"/>
            <a:ext cx="15875" cy="27940"/>
          </a:xfrm>
          <a:custGeom>
            <a:avLst/>
            <a:gdLst/>
            <a:ahLst/>
            <a:cxnLst/>
            <a:rect l="l" t="t" r="r" b="b"/>
            <a:pathLst>
              <a:path w="15875" h="27940">
                <a:moveTo>
                  <a:pt x="0" y="27939"/>
                </a:moveTo>
                <a:lnTo>
                  <a:pt x="15544" y="27939"/>
                </a:lnTo>
                <a:lnTo>
                  <a:pt x="15544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27715" y="67584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3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35487" y="5957045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41749" y="59570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33977" y="59494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49674" y="6708418"/>
            <a:ext cx="15875" cy="64769"/>
          </a:xfrm>
          <a:custGeom>
            <a:avLst/>
            <a:gdLst/>
            <a:ahLst/>
            <a:cxnLst/>
            <a:rect l="l" t="t" r="r" b="b"/>
            <a:pathLst>
              <a:path w="15875" h="64770">
                <a:moveTo>
                  <a:pt x="0" y="64769"/>
                </a:moveTo>
                <a:lnTo>
                  <a:pt x="15544" y="64769"/>
                </a:lnTo>
                <a:lnTo>
                  <a:pt x="15544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49674" y="6693178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40">
                <a:moveTo>
                  <a:pt x="0" y="15239"/>
                </a:moveTo>
                <a:lnTo>
                  <a:pt x="52984" y="15239"/>
                </a:lnTo>
                <a:lnTo>
                  <a:pt x="5298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87114" y="6625868"/>
            <a:ext cx="15875" cy="67310"/>
          </a:xfrm>
          <a:custGeom>
            <a:avLst/>
            <a:gdLst/>
            <a:ahLst/>
            <a:cxnLst/>
            <a:rect l="l" t="t" r="r" b="b"/>
            <a:pathLst>
              <a:path w="15875" h="67309">
                <a:moveTo>
                  <a:pt x="0" y="67310"/>
                </a:moveTo>
                <a:lnTo>
                  <a:pt x="15544" y="67310"/>
                </a:lnTo>
                <a:lnTo>
                  <a:pt x="15544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87114" y="6609357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0" y="16510"/>
                </a:moveTo>
                <a:lnTo>
                  <a:pt x="50101" y="16510"/>
                </a:lnTo>
                <a:lnTo>
                  <a:pt x="5010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29443" y="643790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21670" y="643028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5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04601" y="6265077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496828" y="624983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25619" y="6205387"/>
            <a:ext cx="15875" cy="44450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557" y="44450"/>
                </a:lnTo>
                <a:lnTo>
                  <a:pt x="15557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25619" y="6188877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70" h="16510">
                <a:moveTo>
                  <a:pt x="0" y="16510"/>
                </a:moveTo>
                <a:lnTo>
                  <a:pt x="64503" y="16510"/>
                </a:lnTo>
                <a:lnTo>
                  <a:pt x="645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74578" y="6110137"/>
            <a:ext cx="15875" cy="78740"/>
          </a:xfrm>
          <a:custGeom>
            <a:avLst/>
            <a:gdLst/>
            <a:ahLst/>
            <a:cxnLst/>
            <a:rect l="l" t="t" r="r" b="b"/>
            <a:pathLst>
              <a:path w="15875" h="78739">
                <a:moveTo>
                  <a:pt x="0" y="78740"/>
                </a:moveTo>
                <a:lnTo>
                  <a:pt x="15544" y="78740"/>
                </a:lnTo>
                <a:lnTo>
                  <a:pt x="1554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74578" y="610251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78171" y="610997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77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697539" y="6526005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6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89767" y="6510765"/>
            <a:ext cx="62230" cy="15240"/>
          </a:xfrm>
          <a:custGeom>
            <a:avLst/>
            <a:gdLst/>
            <a:ahLst/>
            <a:cxnLst/>
            <a:rect l="l" t="t" r="r" b="b"/>
            <a:pathLst>
              <a:path w="62229" h="15240">
                <a:moveTo>
                  <a:pt x="0" y="15239"/>
                </a:moveTo>
                <a:lnTo>
                  <a:pt x="61620" y="15239"/>
                </a:lnTo>
                <a:lnTo>
                  <a:pt x="616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35842" y="6486635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0" y="24129"/>
                </a:moveTo>
                <a:lnTo>
                  <a:pt x="15544" y="24129"/>
                </a:lnTo>
                <a:lnTo>
                  <a:pt x="1554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35842" y="6471395"/>
            <a:ext cx="42545" cy="15240"/>
          </a:xfrm>
          <a:custGeom>
            <a:avLst/>
            <a:gdLst/>
            <a:ahLst/>
            <a:cxnLst/>
            <a:rect l="l" t="t" r="r" b="b"/>
            <a:pathLst>
              <a:path w="42545" h="15239">
                <a:moveTo>
                  <a:pt x="0" y="15240"/>
                </a:moveTo>
                <a:lnTo>
                  <a:pt x="42329" y="15240"/>
                </a:lnTo>
                <a:lnTo>
                  <a:pt x="4232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830013" y="6031975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59">
                <a:moveTo>
                  <a:pt x="0" y="0"/>
                </a:moveTo>
                <a:lnTo>
                  <a:pt x="0" y="1089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22240" y="602435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094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08562" y="6032229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5">
                <a:moveTo>
                  <a:pt x="0" y="0"/>
                </a:moveTo>
                <a:lnTo>
                  <a:pt x="0" y="93102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80546" y="6032385"/>
            <a:ext cx="0" cy="740410"/>
          </a:xfrm>
          <a:custGeom>
            <a:avLst/>
            <a:gdLst/>
            <a:ahLst/>
            <a:cxnLst/>
            <a:rect l="l" t="t" r="r" b="b"/>
            <a:pathLst>
              <a:path h="740409">
                <a:moveTo>
                  <a:pt x="0" y="0"/>
                </a:moveTo>
                <a:lnTo>
                  <a:pt x="0" y="74040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72773" y="60247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66937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59159" y="59206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8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68525" y="603238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82996" y="602476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90769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63062" y="716108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1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80405" y="715346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88183" y="680802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19927" y="6792789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40">
                <a:moveTo>
                  <a:pt x="0" y="15240"/>
                </a:moveTo>
                <a:lnTo>
                  <a:pt x="76034" y="15240"/>
                </a:lnTo>
                <a:lnTo>
                  <a:pt x="7603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19927" y="676103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750"/>
                </a:moveTo>
                <a:lnTo>
                  <a:pt x="15557" y="31750"/>
                </a:lnTo>
                <a:lnTo>
                  <a:pt x="1555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56567" y="6744529"/>
            <a:ext cx="79375" cy="1651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0" y="16509"/>
                </a:moveTo>
                <a:lnTo>
                  <a:pt x="78917" y="16509"/>
                </a:lnTo>
                <a:lnTo>
                  <a:pt x="78917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64346" y="662514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98782" y="661752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3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27706" y="650764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19927" y="650002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0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28493" y="6418055"/>
            <a:ext cx="0" cy="703580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20715" y="6402815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0" y="15239"/>
                </a:moveTo>
                <a:lnTo>
                  <a:pt x="73152" y="15239"/>
                </a:lnTo>
                <a:lnTo>
                  <a:pt x="731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78309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78309" y="634693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13583" y="641805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74130" y="6402815"/>
            <a:ext cx="47625" cy="15240"/>
          </a:xfrm>
          <a:custGeom>
            <a:avLst/>
            <a:gdLst/>
            <a:ahLst/>
            <a:cxnLst/>
            <a:rect l="l" t="t" r="r" b="b"/>
            <a:pathLst>
              <a:path w="47625" h="15239">
                <a:moveTo>
                  <a:pt x="0" y="15239"/>
                </a:moveTo>
                <a:lnTo>
                  <a:pt x="47231" y="15239"/>
                </a:lnTo>
                <a:lnTo>
                  <a:pt x="4723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74130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55189" y="66568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47410" y="6649190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71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606806" y="722450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07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93777" y="72168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081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01555" y="6708880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44818" y="6693640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40">
                <a:moveTo>
                  <a:pt x="0" y="15240"/>
                </a:moveTo>
                <a:lnTo>
                  <a:pt x="64516" y="15240"/>
                </a:lnTo>
                <a:lnTo>
                  <a:pt x="645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44818" y="6683527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13"/>
                </a:moveTo>
                <a:lnTo>
                  <a:pt x="15557" y="10113"/>
                </a:lnTo>
                <a:lnTo>
                  <a:pt x="15557" y="0"/>
                </a:lnTo>
                <a:lnTo>
                  <a:pt x="0" y="0"/>
                </a:lnTo>
                <a:lnTo>
                  <a:pt x="0" y="10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75647" y="727309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69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67868" y="726547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69373" y="727341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59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69373" y="697916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61594" y="697154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18344" y="635481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2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18344" y="6683527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0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10566" y="6347199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>
                <a:moveTo>
                  <a:pt x="0" y="0"/>
                </a:moveTo>
                <a:lnTo>
                  <a:pt x="31014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439795" y="6746751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32016" y="673849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1650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41878" y="7024882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34099" y="7008371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10" h="16509">
                <a:moveTo>
                  <a:pt x="0" y="16509"/>
                </a:moveTo>
                <a:lnTo>
                  <a:pt x="41478" y="16509"/>
                </a:lnTo>
                <a:lnTo>
                  <a:pt x="4147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67798" y="68077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60020" y="6792471"/>
            <a:ext cx="51435" cy="15240"/>
          </a:xfrm>
          <a:custGeom>
            <a:avLst/>
            <a:gdLst/>
            <a:ahLst/>
            <a:cxnLst/>
            <a:rect l="l" t="t" r="r" b="b"/>
            <a:pathLst>
              <a:path w="51435" h="15240">
                <a:moveTo>
                  <a:pt x="0" y="15239"/>
                </a:moveTo>
                <a:lnTo>
                  <a:pt x="50965" y="15239"/>
                </a:lnTo>
                <a:lnTo>
                  <a:pt x="5096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474352" y="6683527"/>
            <a:ext cx="0" cy="35560"/>
          </a:xfrm>
          <a:custGeom>
            <a:avLst/>
            <a:gdLst/>
            <a:ahLst/>
            <a:cxnLst/>
            <a:rect l="l" t="t" r="r" b="b"/>
            <a:pathLst>
              <a:path h="35559">
                <a:moveTo>
                  <a:pt x="0" y="0"/>
                </a:moveTo>
                <a:lnTo>
                  <a:pt x="0" y="34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944600" y="7258229"/>
            <a:ext cx="588645" cy="125730"/>
          </a:xfrm>
          <a:custGeom>
            <a:avLst/>
            <a:gdLst/>
            <a:ahLst/>
            <a:cxnLst/>
            <a:rect l="l" t="t" r="r" b="b"/>
            <a:pathLst>
              <a:path w="588645" h="125729">
                <a:moveTo>
                  <a:pt x="408787" y="0"/>
                </a:moveTo>
                <a:lnTo>
                  <a:pt x="350126" y="58648"/>
                </a:lnTo>
                <a:lnTo>
                  <a:pt x="0" y="58648"/>
                </a:lnTo>
                <a:lnTo>
                  <a:pt x="0" y="125450"/>
                </a:lnTo>
                <a:lnTo>
                  <a:pt x="15557" y="125450"/>
                </a:lnTo>
                <a:lnTo>
                  <a:pt x="15557" y="74206"/>
                </a:lnTo>
                <a:lnTo>
                  <a:pt x="356577" y="74206"/>
                </a:lnTo>
                <a:lnTo>
                  <a:pt x="408787" y="21983"/>
                </a:lnTo>
                <a:lnTo>
                  <a:pt x="430776" y="21983"/>
                </a:lnTo>
                <a:lnTo>
                  <a:pt x="408787" y="0"/>
                </a:lnTo>
                <a:close/>
              </a:path>
              <a:path w="588645" h="125729">
                <a:moveTo>
                  <a:pt x="430776" y="21983"/>
                </a:moveTo>
                <a:lnTo>
                  <a:pt x="408787" y="21983"/>
                </a:lnTo>
                <a:lnTo>
                  <a:pt x="458850" y="72047"/>
                </a:lnTo>
                <a:lnTo>
                  <a:pt x="573074" y="72047"/>
                </a:lnTo>
                <a:lnTo>
                  <a:pt x="573074" y="125450"/>
                </a:lnTo>
                <a:lnTo>
                  <a:pt x="588632" y="125450"/>
                </a:lnTo>
                <a:lnTo>
                  <a:pt x="588632" y="56489"/>
                </a:lnTo>
                <a:lnTo>
                  <a:pt x="465289" y="56489"/>
                </a:lnTo>
                <a:lnTo>
                  <a:pt x="430776" y="2198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470017" y="6248209"/>
            <a:ext cx="0" cy="1136015"/>
          </a:xfrm>
          <a:custGeom>
            <a:avLst/>
            <a:gdLst/>
            <a:ahLst/>
            <a:cxnLst/>
            <a:rect l="l" t="t" r="r" b="b"/>
            <a:pathLst>
              <a:path h="1136015">
                <a:moveTo>
                  <a:pt x="0" y="0"/>
                </a:moveTo>
                <a:lnTo>
                  <a:pt x="0" y="113548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52380" y="6247904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40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44600" y="624028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2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48271" y="6294894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2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48271" y="6247904"/>
            <a:ext cx="15875" cy="39370"/>
          </a:xfrm>
          <a:custGeom>
            <a:avLst/>
            <a:gdLst/>
            <a:ahLst/>
            <a:cxnLst/>
            <a:rect l="l" t="t" r="r" b="b"/>
            <a:pathLst>
              <a:path w="15875" h="39370">
                <a:moveTo>
                  <a:pt x="0" y="39369"/>
                </a:moveTo>
                <a:lnTo>
                  <a:pt x="15557" y="39369"/>
                </a:lnTo>
                <a:lnTo>
                  <a:pt x="15557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35747" y="628981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110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35747" y="6265684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480236" y="626568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0" y="21590"/>
                </a:moveTo>
                <a:lnTo>
                  <a:pt x="15557" y="21590"/>
                </a:lnTo>
                <a:lnTo>
                  <a:pt x="1555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480236" y="625806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069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341283" y="624790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0" y="34289"/>
                </a:moveTo>
                <a:lnTo>
                  <a:pt x="15570" y="34289"/>
                </a:lnTo>
                <a:lnTo>
                  <a:pt x="155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41283" y="624028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51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55106" y="6331711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5">
                <a:moveTo>
                  <a:pt x="0" y="0"/>
                </a:moveTo>
                <a:lnTo>
                  <a:pt x="0" y="5451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510333" y="634726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594699" y="633202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20"/>
                </a:moveTo>
                <a:lnTo>
                  <a:pt x="15557" y="7620"/>
                </a:lnTo>
                <a:lnTo>
                  <a:pt x="1555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94699" y="632440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982608" y="692175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2280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10333" y="6914137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141002" y="705711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289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014294" y="704949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077635" y="660800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89669" y="660038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74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85917" y="7111893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1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78138" y="71042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0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698382" y="7080143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98382" y="70725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3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864542" y="708046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82350" y="5992088"/>
            <a:ext cx="195821" cy="189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354855" y="6885415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089920" y="687779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033771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07984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12592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79199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225275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71356" y="672711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32462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7070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03377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07984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12592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27855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2462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7070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03377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7984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12592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27855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32462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7070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03377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7984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12592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27855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2462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37070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03377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07984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12592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27855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2462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7070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7486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8494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486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8494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7486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8494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7486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494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7486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8494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611158" y="6338354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608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48301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575890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6876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61627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47437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514688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55005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595314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63563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67594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16269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5659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96901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46574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04071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54241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1548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53817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9215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765234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80356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6574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504071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54241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1548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53817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9215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765234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80356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46574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504071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4241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61548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653817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69215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65234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80356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46574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04071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4241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61548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653817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69215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65234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80356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46574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504071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54241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1548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53817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9215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765234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80356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6574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04071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4241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61548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53817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9215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765234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80356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32391" y="710040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32391" y="713784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32391" y="7175271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32391" y="721271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32391" y="725015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99704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025114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05320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8127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10935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159036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18710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21518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24326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27134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173793" y="6067653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5" h="33654">
                <a:moveTo>
                  <a:pt x="20523" y="33108"/>
                </a:moveTo>
                <a:lnTo>
                  <a:pt x="0" y="33108"/>
                </a:lnTo>
                <a:lnTo>
                  <a:pt x="0" y="0"/>
                </a:lnTo>
                <a:lnTo>
                  <a:pt x="20523" y="0"/>
                </a:lnTo>
                <a:lnTo>
                  <a:pt x="20523" y="3310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247580" y="6067653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4">
                <a:moveTo>
                  <a:pt x="0" y="69113"/>
                </a:moveTo>
                <a:lnTo>
                  <a:pt x="8635" y="69113"/>
                </a:lnTo>
                <a:lnTo>
                  <a:pt x="8635" y="0"/>
                </a:lnTo>
                <a:lnTo>
                  <a:pt x="0" y="0"/>
                </a:lnTo>
                <a:lnTo>
                  <a:pt x="0" y="69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393020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478657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564318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393020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478657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564318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393020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478657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564318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393020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478657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564318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393020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78657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78657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550310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702583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751910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80123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85057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478657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550310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702583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51910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80123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85057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478657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550310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54490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1654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4490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61654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54490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61654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88181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759834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688181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759834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688181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759834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831475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831475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831475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702583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751910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80123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85057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478657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550310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702583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751910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80123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85057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478657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550310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702583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751910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80123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85057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751910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80123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5057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751910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80123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85057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478657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550310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514826" y="7348142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4">
                <a:moveTo>
                  <a:pt x="0" y="31865"/>
                </a:moveTo>
                <a:lnTo>
                  <a:pt x="15544" y="31865"/>
                </a:lnTo>
                <a:lnTo>
                  <a:pt x="15544" y="0"/>
                </a:lnTo>
                <a:lnTo>
                  <a:pt x="0" y="0"/>
                </a:lnTo>
                <a:lnTo>
                  <a:pt x="0" y="3186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514826" y="7340522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761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873042" y="734845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548"/>
                </a:moveTo>
                <a:lnTo>
                  <a:pt x="15544" y="31548"/>
                </a:lnTo>
                <a:lnTo>
                  <a:pt x="15544" y="0"/>
                </a:lnTo>
                <a:lnTo>
                  <a:pt x="0" y="0"/>
                </a:lnTo>
                <a:lnTo>
                  <a:pt x="0" y="315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516845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564229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611651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23" y="23037"/>
                </a:lnTo>
                <a:lnTo>
                  <a:pt x="8623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13" y="8648"/>
                </a:lnTo>
                <a:lnTo>
                  <a:pt x="19913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659047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706444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75384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801236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84862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886022" y="7194484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31445" y="0"/>
                </a:moveTo>
                <a:lnTo>
                  <a:pt x="0" y="0"/>
                </a:lnTo>
                <a:lnTo>
                  <a:pt x="0" y="15557"/>
                </a:lnTo>
                <a:lnTo>
                  <a:pt x="25006" y="15557"/>
                </a:lnTo>
                <a:lnTo>
                  <a:pt x="145719" y="136271"/>
                </a:lnTo>
                <a:lnTo>
                  <a:pt x="145719" y="189204"/>
                </a:lnTo>
                <a:lnTo>
                  <a:pt x="161277" y="189204"/>
                </a:lnTo>
                <a:lnTo>
                  <a:pt x="161277" y="129832"/>
                </a:lnTo>
                <a:lnTo>
                  <a:pt x="3144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950246" y="7188735"/>
            <a:ext cx="210185" cy="194945"/>
          </a:xfrm>
          <a:custGeom>
            <a:avLst/>
            <a:gdLst/>
            <a:ahLst/>
            <a:cxnLst/>
            <a:rect l="l" t="t" r="r" b="b"/>
            <a:pathLst>
              <a:path w="210185" h="194945">
                <a:moveTo>
                  <a:pt x="78105" y="0"/>
                </a:moveTo>
                <a:lnTo>
                  <a:pt x="0" y="0"/>
                </a:lnTo>
                <a:lnTo>
                  <a:pt x="0" y="15557"/>
                </a:lnTo>
                <a:lnTo>
                  <a:pt x="71653" y="15557"/>
                </a:lnTo>
                <a:lnTo>
                  <a:pt x="194525" y="138429"/>
                </a:lnTo>
                <a:lnTo>
                  <a:pt x="194525" y="194944"/>
                </a:lnTo>
                <a:lnTo>
                  <a:pt x="210083" y="194944"/>
                </a:lnTo>
                <a:lnTo>
                  <a:pt x="210083" y="131978"/>
                </a:lnTo>
                <a:lnTo>
                  <a:pt x="7810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33411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47522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61633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75744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89854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03965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8076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32187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0711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24541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419650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59386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7680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206544" y="60719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06544" y="612054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206544" y="616912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06544" y="621769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8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06544" y="626629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06544" y="63148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06544" y="636343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06544" y="641201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06544" y="646060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06544" y="650918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206544" y="655775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206544" y="660633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164787" y="60665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164787" y="611516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164787" y="616374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164787" y="621230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82"/>
                </a:moveTo>
                <a:lnTo>
                  <a:pt x="20167" y="10782"/>
                </a:lnTo>
                <a:lnTo>
                  <a:pt x="20167" y="0"/>
                </a:lnTo>
                <a:lnTo>
                  <a:pt x="0" y="0"/>
                </a:lnTo>
                <a:lnTo>
                  <a:pt x="0" y="1078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164787" y="626090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164787" y="63094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164787" y="63580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164787" y="640662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164787" y="645521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164787" y="650379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164787" y="655237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164787" y="660095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222381" y="5981255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30238" y="43192"/>
                </a:moveTo>
                <a:lnTo>
                  <a:pt x="0" y="43192"/>
                </a:lnTo>
                <a:lnTo>
                  <a:pt x="0" y="0"/>
                </a:lnTo>
                <a:lnTo>
                  <a:pt x="30238" y="0"/>
                </a:lnTo>
                <a:lnTo>
                  <a:pt x="30238" y="4319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556429" y="622891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641392" y="62332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56429" y="6256591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641392" y="626090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56429" y="6284264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641392" y="62885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556429" y="631192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641392" y="631624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556429" y="633959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641392" y="63439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556429" y="636727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641392" y="637159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556429" y="639494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641392" y="639926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115826" y="607165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115826" y="610414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115826" y="613664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15826" y="616912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15826" y="62016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115826" y="6234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115826" y="62666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228132" y="630916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228132" y="63416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28132" y="637414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28132" y="640664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228132" y="643913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228132" y="647162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28132" y="650410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56429" y="645027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641392" y="6450279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0" y="8635"/>
                </a:moveTo>
                <a:lnTo>
                  <a:pt x="71983" y="8635"/>
                </a:lnTo>
                <a:lnTo>
                  <a:pt x="7198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56429" y="647793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641392" y="647793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56429" y="650561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641392" y="650561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56429" y="653328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641392" y="653328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556429" y="656095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641392" y="656095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556429" y="658863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759096" y="657479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759096" y="660246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759096" y="663013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759096" y="6657809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759096" y="668548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759096" y="671315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59096" y="677277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59096" y="680044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59096" y="682811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59096" y="685577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59096" y="688345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759096" y="691112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59096" y="6970738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59096" y="699841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59096" y="7026084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59096" y="705375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759096" y="708143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759096" y="710909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22012" y="657479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22012" y="660246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22012" y="663013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22012" y="665780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22012" y="668548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22012" y="671315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22012" y="677277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722012" y="680044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722012" y="682811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22012" y="685577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722012" y="688345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722012" y="691112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722012" y="6970738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22012" y="699841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722012" y="7026084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22012" y="705375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722012" y="708143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722012" y="710909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41392" y="658863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556429" y="664396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41392" y="664396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556429" y="6671640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641392" y="667164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556429" y="669931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641392" y="669931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556429" y="672697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641392" y="672697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56429" y="6754647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641392" y="6754647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641392" y="68185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641392" y="6856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41392" y="68952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41392" y="69335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41392" y="697194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41392" y="70102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641392" y="704863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641392" y="70869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46479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46479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46479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46479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46479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46479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46479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46479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55308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55308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55308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55308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55308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55308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55308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55308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110063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148950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187825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22669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265574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30444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117263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156151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19502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23390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27277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31165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089920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133748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177576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221403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265244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309071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352912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055351" y="648227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60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055351" y="6509499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055351" y="653674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055351" y="6563956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055351" y="6591198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903431" y="607197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903431" y="61637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903431" y="62555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903431" y="634729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03431" y="64390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03431" y="65308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03431" y="66226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03431" y="67144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03431" y="68061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03431" y="689794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21733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2374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25764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27781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297970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31812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3382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405958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501449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405958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453697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501449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405958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01449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05958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53697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501449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453697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501449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405958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453697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405958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453697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501449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453697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501449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405958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453697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405958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453697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01449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580913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628652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580913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628652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580913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580913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628652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628652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580913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628652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843676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924321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843676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924321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843676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924321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843676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924321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843676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924321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917120" y="6707949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917120" y="686316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917120" y="70183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986227" y="6718465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2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6027985" y="665311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1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075495" y="6683527"/>
            <a:ext cx="0" cy="381635"/>
          </a:xfrm>
          <a:custGeom>
            <a:avLst/>
            <a:gdLst/>
            <a:ahLst/>
            <a:cxnLst/>
            <a:rect l="l" t="t" r="r" b="b"/>
            <a:pathLst>
              <a:path h="381634">
                <a:moveTo>
                  <a:pt x="0" y="0"/>
                </a:moveTo>
                <a:lnTo>
                  <a:pt x="0" y="38150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123019" y="6683527"/>
            <a:ext cx="0" cy="308610"/>
          </a:xfrm>
          <a:custGeom>
            <a:avLst/>
            <a:gdLst/>
            <a:ahLst/>
            <a:cxnLst/>
            <a:rect l="l" t="t" r="r" b="b"/>
            <a:pathLst>
              <a:path h="308609">
                <a:moveTo>
                  <a:pt x="0" y="0"/>
                </a:moveTo>
                <a:lnTo>
                  <a:pt x="0" y="30843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170529" y="6683527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99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218053" y="6683527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4">
                <a:moveTo>
                  <a:pt x="0" y="0"/>
                </a:moveTo>
                <a:lnTo>
                  <a:pt x="0" y="37475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265564" y="670551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86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30012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333248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36635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39947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432600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46570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498831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531953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30012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333235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36635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39947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43258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46570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498818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531953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644258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714375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784517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854634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714375" y="6433375"/>
            <a:ext cx="54610" cy="6985"/>
          </a:xfrm>
          <a:custGeom>
            <a:avLst/>
            <a:gdLst/>
            <a:ahLst/>
            <a:cxnLst/>
            <a:rect l="l" t="t" r="r" b="b"/>
            <a:pathLst>
              <a:path w="54609" h="6985">
                <a:moveTo>
                  <a:pt x="0" y="6972"/>
                </a:moveTo>
                <a:lnTo>
                  <a:pt x="54546" y="6972"/>
                </a:lnTo>
                <a:lnTo>
                  <a:pt x="54546" y="0"/>
                </a:lnTo>
                <a:lnTo>
                  <a:pt x="0" y="0"/>
                </a:lnTo>
                <a:lnTo>
                  <a:pt x="0" y="697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84517" y="6433375"/>
            <a:ext cx="54610" cy="6985"/>
          </a:xfrm>
          <a:custGeom>
            <a:avLst/>
            <a:gdLst/>
            <a:ahLst/>
            <a:cxnLst/>
            <a:rect l="l" t="t" r="r" b="b"/>
            <a:pathLst>
              <a:path w="54609" h="6985">
                <a:moveTo>
                  <a:pt x="0" y="6972"/>
                </a:moveTo>
                <a:lnTo>
                  <a:pt x="54546" y="6972"/>
                </a:lnTo>
                <a:lnTo>
                  <a:pt x="54546" y="0"/>
                </a:lnTo>
                <a:lnTo>
                  <a:pt x="0" y="0"/>
                </a:lnTo>
                <a:lnTo>
                  <a:pt x="0" y="697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854634" y="6433375"/>
            <a:ext cx="54610" cy="6985"/>
          </a:xfrm>
          <a:custGeom>
            <a:avLst/>
            <a:gdLst/>
            <a:ahLst/>
            <a:cxnLst/>
            <a:rect l="l" t="t" r="r" b="b"/>
            <a:pathLst>
              <a:path w="54609" h="6985">
                <a:moveTo>
                  <a:pt x="0" y="6972"/>
                </a:moveTo>
                <a:lnTo>
                  <a:pt x="54559" y="6972"/>
                </a:lnTo>
                <a:lnTo>
                  <a:pt x="54559" y="0"/>
                </a:lnTo>
                <a:lnTo>
                  <a:pt x="0" y="0"/>
                </a:lnTo>
                <a:lnTo>
                  <a:pt x="0" y="697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714375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784517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854634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644258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784517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854634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644258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714375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854634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644258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714375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784517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854634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714375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784517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644258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784517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854634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518986" y="6755892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31"/>
                </a:lnTo>
              </a:path>
            </a:pathLst>
          </a:custGeom>
          <a:ln w="863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465709" y="678469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465709" y="681540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465709" y="6846113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465709" y="6876821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465709" y="6907530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465709" y="6938226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465709" y="696894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465709" y="699965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465709" y="703036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465709" y="7061072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465709" y="7091768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465709" y="712247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505308" y="6683527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422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538429" y="6683527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422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571538" y="6683527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422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818477" y="70654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818477" y="710185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818477" y="713823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818477" y="717461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606819" y="706547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606819" y="710185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606819" y="713823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606819" y="717461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832371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863829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895300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050296" y="6323952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269162" y="6317475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819199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000618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182050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363464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562887" y="6292278"/>
            <a:ext cx="0" cy="1091565"/>
          </a:xfrm>
          <a:custGeom>
            <a:avLst/>
            <a:gdLst/>
            <a:ahLst/>
            <a:cxnLst/>
            <a:rect l="l" t="t" r="r" b="b"/>
            <a:pathLst>
              <a:path h="1091565">
                <a:moveTo>
                  <a:pt x="0" y="0"/>
                </a:moveTo>
                <a:lnTo>
                  <a:pt x="0" y="109141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10213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30371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662138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85475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03384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215261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30371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85475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8033842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10213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662138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854759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03384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215261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10213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303719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662138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03384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215261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102132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662138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854759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8215261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10213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30371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85475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03384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215261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10213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662138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854759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03384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30371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662138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85475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215261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10213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303719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662138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03384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215261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10213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662138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854759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03384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8215261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102132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30371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85475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215261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303719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662138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8033842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10213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30371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662138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85475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03384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215261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510333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565756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621179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510333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8565756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621179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8510333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565756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621179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510333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565756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621179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520410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575833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631256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789657" y="6657454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789657" y="6698208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789657" y="6738963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789657" y="677971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789657" y="682047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789657" y="6861226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52041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65503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52041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65503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789669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643880" y="7148995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688876" y="7276782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 txBox="1"/>
          <p:nvPr/>
        </p:nvSpPr>
        <p:spPr>
          <a:xfrm>
            <a:off x="4467047" y="1304506"/>
            <a:ext cx="17583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관련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15" dirty="0">
                <a:solidFill>
                  <a:srgbClr val="007DC4"/>
                </a:solidFill>
                <a:latin typeface="Malgun Gothic"/>
                <a:cs typeface="Malgun Gothic"/>
              </a:rPr>
              <a:t>Q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007DC4"/>
                </a:solidFill>
                <a:latin typeface="Malgun Gothic"/>
                <a:cs typeface="Malgun Gothic"/>
              </a:rPr>
              <a:t>&amp;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40" dirty="0">
                <a:solidFill>
                  <a:srgbClr val="007DC4"/>
                </a:solidFill>
                <a:latin typeface="Malgun Gothic"/>
                <a:cs typeface="Malgun Gothic"/>
              </a:rPr>
              <a:t>A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853" name="object 853"/>
          <p:cNvSpPr/>
          <p:nvPr/>
        </p:nvSpPr>
        <p:spPr>
          <a:xfrm>
            <a:off x="6765823" y="11"/>
            <a:ext cx="3386595" cy="20001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0004" y="11"/>
            <a:ext cx="3507574" cy="20001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1078" name="object 1078"/>
          <p:cNvSpPr/>
          <p:nvPr/>
        </p:nvSpPr>
        <p:spPr>
          <a:xfrm>
            <a:off x="1892007" y="3702087"/>
            <a:ext cx="1009650" cy="30480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1892007" y="4299102"/>
            <a:ext cx="1538605" cy="19685"/>
          </a:xfrm>
          <a:custGeom>
            <a:avLst/>
            <a:gdLst/>
            <a:ahLst/>
            <a:cxnLst/>
            <a:rect l="l" t="t" r="r" b="b"/>
            <a:pathLst>
              <a:path w="1538604" h="19685">
                <a:moveTo>
                  <a:pt x="-82550" y="9690"/>
                </a:moveTo>
                <a:lnTo>
                  <a:pt x="1620545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686450" y="3708755"/>
            <a:ext cx="1819910" cy="19685"/>
          </a:xfrm>
          <a:custGeom>
            <a:avLst/>
            <a:gdLst/>
            <a:ahLst/>
            <a:cxnLst/>
            <a:rect l="l" t="t" r="r" b="b"/>
            <a:pathLst>
              <a:path w="1819909" h="19685">
                <a:moveTo>
                  <a:pt x="-82549" y="9690"/>
                </a:moveTo>
                <a:lnTo>
                  <a:pt x="1902091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 txBox="1"/>
          <p:nvPr/>
        </p:nvSpPr>
        <p:spPr>
          <a:xfrm>
            <a:off x="5703303" y="2643111"/>
            <a:ext cx="2508885" cy="6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2. </a:t>
            </a:r>
            <a:r>
              <a:rPr sz="1600" b="1" spc="-215" dirty="0" err="1">
                <a:solidFill>
                  <a:srgbClr val="231F20"/>
                </a:solidFill>
                <a:latin typeface="Malgun Gothic"/>
                <a:cs typeface="Malgun Gothic"/>
              </a:rPr>
              <a:t>신고했음을</a:t>
            </a:r>
            <a:r>
              <a:rPr sz="1600" b="1" spc="-11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학대행위자</a:t>
            </a:r>
            <a:r>
              <a:rPr sz="16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/가족에게 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고지해도</a:t>
            </a:r>
            <a:r>
              <a:rPr sz="1600" b="1" spc="-2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되나요?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082" name="object 1082"/>
          <p:cNvSpPr txBox="1"/>
          <p:nvPr/>
        </p:nvSpPr>
        <p:spPr>
          <a:xfrm>
            <a:off x="5703303" y="3567671"/>
            <a:ext cx="17075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불필요하며,</a:t>
            </a:r>
            <a:r>
              <a:rPr sz="1600" b="1" spc="-28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부적절함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83" name="object 1083"/>
          <p:cNvSpPr txBox="1"/>
          <p:nvPr/>
        </p:nvSpPr>
        <p:spPr>
          <a:xfrm>
            <a:off x="5703303" y="3864851"/>
            <a:ext cx="1279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72720" algn="l"/>
              </a:tabLst>
            </a:pP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진술 오염 우려</a:t>
            </a:r>
            <a:r>
              <a:rPr sz="1400" spc="-35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84" name="object 1084"/>
          <p:cNvSpPr txBox="1"/>
          <p:nvPr/>
        </p:nvSpPr>
        <p:spPr>
          <a:xfrm>
            <a:off x="5857011" y="4156951"/>
            <a:ext cx="2038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거짓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진술을 준비할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시간</a:t>
            </a:r>
            <a:r>
              <a:rPr sz="1400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제공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85" name="object 1085"/>
          <p:cNvSpPr txBox="1"/>
          <p:nvPr/>
        </p:nvSpPr>
        <p:spPr>
          <a:xfrm>
            <a:off x="5703302" y="4461700"/>
            <a:ext cx="27745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20" dirty="0">
                <a:solidFill>
                  <a:srgbClr val="231F20"/>
                </a:solidFill>
                <a:latin typeface="Malgun Gothic"/>
                <a:cs typeface="Malgun Gothic"/>
              </a:rPr>
              <a:t>  </a:t>
            </a:r>
            <a:r>
              <a:rPr sz="1400" spc="-20" dirty="0" err="1">
                <a:solidFill>
                  <a:srgbClr val="231F20"/>
                </a:solidFill>
                <a:latin typeface="Malgun Gothic"/>
                <a:cs typeface="Malgun Gothic"/>
              </a:rPr>
              <a:t>신고자가</a:t>
            </a:r>
            <a:r>
              <a:rPr sz="1400" spc="-32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스스로 </a:t>
            </a:r>
            <a:r>
              <a:rPr sz="1400" spc="-170" dirty="0" err="1">
                <a:solidFill>
                  <a:srgbClr val="231F20"/>
                </a:solidFill>
                <a:latin typeface="Malgun Gothic"/>
                <a:cs typeface="Malgun Gothic"/>
              </a:rPr>
              <a:t>신분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 err="1">
                <a:solidFill>
                  <a:srgbClr val="231F20"/>
                </a:solidFill>
                <a:latin typeface="Malgun Gothic"/>
                <a:cs typeface="Malgun Gothic"/>
              </a:rPr>
              <a:t>노출</a:t>
            </a:r>
            <a:r>
              <a:rPr lang="ko-KR" altLang="en-US"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하지 않기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086" name="object 1086"/>
          <p:cNvSpPr txBox="1"/>
          <p:nvPr/>
        </p:nvSpPr>
        <p:spPr>
          <a:xfrm>
            <a:off x="1879307" y="2643111"/>
            <a:ext cx="209105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1.</a:t>
            </a:r>
            <a:r>
              <a:rPr sz="16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신고하면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어떤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경찰관이  </a:t>
            </a:r>
            <a:r>
              <a:rPr sz="16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출동하나요?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87" name="object 1087"/>
          <p:cNvSpPr txBox="1"/>
          <p:nvPr/>
        </p:nvSpPr>
        <p:spPr>
          <a:xfrm>
            <a:off x="1879307" y="3567671"/>
            <a:ext cx="776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즉시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출동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88" name="object 1088"/>
          <p:cNvSpPr txBox="1"/>
          <p:nvPr/>
        </p:nvSpPr>
        <p:spPr>
          <a:xfrm>
            <a:off x="1879306" y="3877551"/>
            <a:ext cx="20781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‘지구대’의 </a:t>
            </a:r>
            <a:r>
              <a:rPr sz="1400" spc="-165" dirty="0">
                <a:solidFill>
                  <a:srgbClr val="231F20"/>
                </a:solidFill>
                <a:latin typeface="Malgun Gothic"/>
                <a:cs typeface="Malgun Gothic"/>
              </a:rPr>
              <a:t>‘지구대</a:t>
            </a:r>
            <a:r>
              <a:rPr sz="1400" spc="-3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경찰’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089" name="object 1089"/>
          <p:cNvSpPr txBox="1"/>
          <p:nvPr/>
        </p:nvSpPr>
        <p:spPr>
          <a:xfrm>
            <a:off x="1879307" y="4151871"/>
            <a:ext cx="15278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시간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여유가</a:t>
            </a:r>
            <a:r>
              <a:rPr sz="1600" b="1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있다면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90" name="object 1090"/>
          <p:cNvSpPr txBox="1"/>
          <p:nvPr/>
        </p:nvSpPr>
        <p:spPr>
          <a:xfrm>
            <a:off x="1879307" y="4449051"/>
            <a:ext cx="292258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‘경찰서’의</a:t>
            </a:r>
            <a:r>
              <a:rPr sz="1400" spc="-38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Malgun Gothic"/>
                <a:cs typeface="Malgun Gothic"/>
              </a:rPr>
              <a:t>‘사복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전담 </a:t>
            </a:r>
            <a:r>
              <a:rPr sz="1400" spc="-155" dirty="0">
                <a:solidFill>
                  <a:srgbClr val="231F20"/>
                </a:solidFill>
                <a:latin typeface="Malgun Gothic"/>
                <a:cs typeface="Malgun Gothic"/>
              </a:rPr>
              <a:t>형사’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요청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091" name="object 1091"/>
          <p:cNvSpPr txBox="1"/>
          <p:nvPr/>
        </p:nvSpPr>
        <p:spPr>
          <a:xfrm>
            <a:off x="1879307" y="4741176"/>
            <a:ext cx="33783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1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Malgun Gothic"/>
                <a:cs typeface="Malgun Gothic"/>
              </a:rPr>
              <a:t>‘</a:t>
            </a:r>
            <a:r>
              <a:rPr sz="1400" spc="-100" dirty="0" err="1">
                <a:solidFill>
                  <a:srgbClr val="231F20"/>
                </a:solidFill>
                <a:latin typeface="Malgun Gothic"/>
                <a:cs typeface="Malgun Gothic"/>
              </a:rPr>
              <a:t>아동</a:t>
            </a:r>
            <a:r>
              <a:rPr lang="ko-KR" altLang="en-US" sz="1400" spc="-100" dirty="0">
                <a:solidFill>
                  <a:srgbClr val="231F20"/>
                </a:solidFill>
                <a:latin typeface="Malgun Gothic"/>
                <a:cs typeface="Malgun Gothic"/>
              </a:rPr>
              <a:t>학대전담</a:t>
            </a:r>
            <a:r>
              <a:rPr sz="1400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spc="-165" dirty="0">
                <a:solidFill>
                  <a:srgbClr val="231F20"/>
                </a:solidFill>
                <a:latin typeface="Malgun Gothic"/>
                <a:cs typeface="Malgun Gothic"/>
              </a:rPr>
              <a:t>공무원</a:t>
            </a:r>
            <a:r>
              <a:rPr sz="1400" spc="-165" dirty="0">
                <a:solidFill>
                  <a:srgbClr val="231F20"/>
                </a:solidFill>
                <a:latin typeface="Malgun Gothic"/>
                <a:cs typeface="Malgun Gothic"/>
              </a:rPr>
              <a:t>’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동반 요청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092" name="object 1092"/>
          <p:cNvSpPr/>
          <p:nvPr/>
        </p:nvSpPr>
        <p:spPr>
          <a:xfrm>
            <a:off x="1892007" y="4931714"/>
            <a:ext cx="3261995" cy="212399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949708" y="5544726"/>
            <a:ext cx="3277679" cy="12323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4" name="그림 109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71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471" y="1907819"/>
            <a:ext cx="8485619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71" y="2334544"/>
            <a:ext cx="117881" cy="522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5776" y="2334544"/>
            <a:ext cx="118313" cy="522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2907" y="1958619"/>
            <a:ext cx="8256905" cy="5601970"/>
          </a:xfrm>
          <a:custGeom>
            <a:avLst/>
            <a:gdLst/>
            <a:ahLst/>
            <a:cxnLst/>
            <a:rect l="l" t="t" r="r" b="b"/>
            <a:pathLst>
              <a:path w="8256905" h="5601970">
                <a:moveTo>
                  <a:pt x="3695" y="0"/>
                </a:moveTo>
                <a:lnTo>
                  <a:pt x="0" y="5601385"/>
                </a:lnTo>
                <a:lnTo>
                  <a:pt x="8252879" y="5601385"/>
                </a:lnTo>
                <a:lnTo>
                  <a:pt x="8256536" y="5435"/>
                </a:lnTo>
                <a:lnTo>
                  <a:pt x="3695" y="0"/>
                </a:lnTo>
                <a:close/>
              </a:path>
            </a:pathLst>
          </a:custGeom>
          <a:solidFill>
            <a:srgbClr val="CA9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9079" y="2032063"/>
            <a:ext cx="120700" cy="552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92" y="2032063"/>
            <a:ext cx="4213656" cy="552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980" y="2084457"/>
            <a:ext cx="7937500" cy="5475605"/>
          </a:xfrm>
          <a:custGeom>
            <a:avLst/>
            <a:gdLst/>
            <a:ahLst/>
            <a:cxnLst/>
            <a:rect l="l" t="t" r="r" b="b"/>
            <a:pathLst>
              <a:path w="7937500" h="5475605">
                <a:moveTo>
                  <a:pt x="3606" y="0"/>
                </a:moveTo>
                <a:lnTo>
                  <a:pt x="0" y="5471261"/>
                </a:lnTo>
                <a:lnTo>
                  <a:pt x="6510007" y="5475541"/>
                </a:lnTo>
                <a:lnTo>
                  <a:pt x="7933524" y="5475541"/>
                </a:lnTo>
                <a:lnTo>
                  <a:pt x="7937119" y="5206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392" y="2082858"/>
            <a:ext cx="7940675" cy="5477510"/>
          </a:xfrm>
          <a:custGeom>
            <a:avLst/>
            <a:gdLst/>
            <a:ahLst/>
            <a:cxnLst/>
            <a:rect l="l" t="t" r="r" b="b"/>
            <a:pathLst>
              <a:path w="7940675" h="5477509">
                <a:moveTo>
                  <a:pt x="3606" y="0"/>
                </a:moveTo>
                <a:lnTo>
                  <a:pt x="0" y="5474449"/>
                </a:lnTo>
                <a:lnTo>
                  <a:pt x="4099356" y="5477141"/>
                </a:lnTo>
                <a:lnTo>
                  <a:pt x="7936687" y="5477141"/>
                </a:lnTo>
                <a:lnTo>
                  <a:pt x="7936687" y="5476494"/>
                </a:lnTo>
                <a:lnTo>
                  <a:pt x="3162" y="5471274"/>
                </a:lnTo>
                <a:lnTo>
                  <a:pt x="6781" y="3187"/>
                </a:lnTo>
                <a:lnTo>
                  <a:pt x="4850578" y="3187"/>
                </a:lnTo>
                <a:lnTo>
                  <a:pt x="3606" y="0"/>
                </a:lnTo>
                <a:close/>
              </a:path>
              <a:path w="7940675" h="5477509">
                <a:moveTo>
                  <a:pt x="4850578" y="3187"/>
                </a:moveTo>
                <a:lnTo>
                  <a:pt x="6781" y="3187"/>
                </a:lnTo>
                <a:lnTo>
                  <a:pt x="7937106" y="8394"/>
                </a:lnTo>
                <a:lnTo>
                  <a:pt x="7933512" y="5476494"/>
                </a:lnTo>
                <a:lnTo>
                  <a:pt x="7936687" y="5476494"/>
                </a:lnTo>
                <a:lnTo>
                  <a:pt x="7940281" y="5219"/>
                </a:lnTo>
                <a:lnTo>
                  <a:pt x="4850578" y="3187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3172" y="2045318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581" y="0"/>
                </a:moveTo>
                <a:lnTo>
                  <a:pt x="0" y="5471287"/>
                </a:lnTo>
                <a:lnTo>
                  <a:pt x="7933499" y="5476481"/>
                </a:lnTo>
                <a:lnTo>
                  <a:pt x="7937093" y="5232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584" y="2043731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87"/>
                </a:moveTo>
                <a:lnTo>
                  <a:pt x="1587" y="5474462"/>
                </a:lnTo>
                <a:lnTo>
                  <a:pt x="7936674" y="5479656"/>
                </a:lnTo>
                <a:lnTo>
                  <a:pt x="7936676" y="5476481"/>
                </a:lnTo>
                <a:lnTo>
                  <a:pt x="3175" y="5472874"/>
                </a:lnTo>
                <a:lnTo>
                  <a:pt x="3176" y="5471288"/>
                </a:lnTo>
                <a:lnTo>
                  <a:pt x="1587" y="5471287"/>
                </a:lnTo>
                <a:close/>
              </a:path>
              <a:path w="7940675" h="5480050">
                <a:moveTo>
                  <a:pt x="4819532" y="3175"/>
                </a:moveTo>
                <a:lnTo>
                  <a:pt x="6756" y="3175"/>
                </a:lnTo>
                <a:lnTo>
                  <a:pt x="7937093" y="8394"/>
                </a:lnTo>
                <a:lnTo>
                  <a:pt x="7933512" y="5476481"/>
                </a:lnTo>
                <a:lnTo>
                  <a:pt x="7936676" y="5476481"/>
                </a:lnTo>
                <a:lnTo>
                  <a:pt x="7940268" y="5232"/>
                </a:lnTo>
                <a:lnTo>
                  <a:pt x="4819532" y="3175"/>
                </a:lnTo>
                <a:close/>
              </a:path>
              <a:path w="7940675" h="5480050">
                <a:moveTo>
                  <a:pt x="3581" y="0"/>
                </a:moveTo>
                <a:lnTo>
                  <a:pt x="0" y="5474462"/>
                </a:lnTo>
                <a:lnTo>
                  <a:pt x="1587" y="5474462"/>
                </a:lnTo>
                <a:lnTo>
                  <a:pt x="1587" y="5471287"/>
                </a:lnTo>
                <a:lnTo>
                  <a:pt x="3176" y="5471287"/>
                </a:lnTo>
                <a:lnTo>
                  <a:pt x="6756" y="3175"/>
                </a:lnTo>
                <a:lnTo>
                  <a:pt x="4819532" y="3175"/>
                </a:lnTo>
                <a:lnTo>
                  <a:pt x="3581" y="0"/>
                </a:lnTo>
                <a:close/>
              </a:path>
              <a:path w="7940675" h="5480050">
                <a:moveTo>
                  <a:pt x="3176" y="5471288"/>
                </a:moveTo>
                <a:lnTo>
                  <a:pt x="3175" y="5472874"/>
                </a:lnTo>
                <a:lnTo>
                  <a:pt x="2425769" y="5472874"/>
                </a:lnTo>
                <a:lnTo>
                  <a:pt x="3176" y="5471288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2338" y="2006189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606" y="0"/>
                </a:moveTo>
                <a:lnTo>
                  <a:pt x="0" y="5471274"/>
                </a:lnTo>
                <a:lnTo>
                  <a:pt x="7933512" y="5476494"/>
                </a:lnTo>
                <a:lnTo>
                  <a:pt x="7937119" y="5219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751" y="2004602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74"/>
                </a:moveTo>
                <a:lnTo>
                  <a:pt x="1587" y="5474449"/>
                </a:lnTo>
                <a:lnTo>
                  <a:pt x="7936687" y="5479669"/>
                </a:lnTo>
                <a:lnTo>
                  <a:pt x="7936689" y="5476494"/>
                </a:lnTo>
                <a:lnTo>
                  <a:pt x="3175" y="5472861"/>
                </a:lnTo>
                <a:lnTo>
                  <a:pt x="3176" y="5471275"/>
                </a:lnTo>
                <a:lnTo>
                  <a:pt x="1587" y="5471274"/>
                </a:lnTo>
                <a:close/>
              </a:path>
              <a:path w="7940675" h="5480050">
                <a:moveTo>
                  <a:pt x="4831270" y="3175"/>
                </a:moveTo>
                <a:lnTo>
                  <a:pt x="6769" y="3175"/>
                </a:lnTo>
                <a:lnTo>
                  <a:pt x="7937119" y="8394"/>
                </a:lnTo>
                <a:lnTo>
                  <a:pt x="7933512" y="5476494"/>
                </a:lnTo>
                <a:lnTo>
                  <a:pt x="7936689" y="5476494"/>
                </a:lnTo>
                <a:lnTo>
                  <a:pt x="7940294" y="5219"/>
                </a:lnTo>
                <a:lnTo>
                  <a:pt x="4831270" y="3175"/>
                </a:lnTo>
                <a:close/>
              </a:path>
              <a:path w="7940675" h="5480050">
                <a:moveTo>
                  <a:pt x="3594" y="0"/>
                </a:moveTo>
                <a:lnTo>
                  <a:pt x="0" y="5474449"/>
                </a:lnTo>
                <a:lnTo>
                  <a:pt x="1587" y="5474449"/>
                </a:lnTo>
                <a:lnTo>
                  <a:pt x="1587" y="5471274"/>
                </a:lnTo>
                <a:lnTo>
                  <a:pt x="3176" y="5471274"/>
                </a:lnTo>
                <a:lnTo>
                  <a:pt x="6769" y="3175"/>
                </a:lnTo>
                <a:lnTo>
                  <a:pt x="4831270" y="3175"/>
                </a:lnTo>
                <a:lnTo>
                  <a:pt x="3594" y="0"/>
                </a:lnTo>
                <a:close/>
              </a:path>
              <a:path w="7940675" h="5480050">
                <a:moveTo>
                  <a:pt x="3176" y="5471275"/>
                </a:moveTo>
                <a:lnTo>
                  <a:pt x="3175" y="5472861"/>
                </a:lnTo>
                <a:lnTo>
                  <a:pt x="2413973" y="5472861"/>
                </a:lnTo>
                <a:lnTo>
                  <a:pt x="3176" y="5471275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1737" y="2151303"/>
            <a:ext cx="249161" cy="157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3691" y="2150948"/>
            <a:ext cx="249161" cy="15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645" y="2150630"/>
            <a:ext cx="249174" cy="157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7587" y="2150287"/>
            <a:ext cx="249186" cy="157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9541" y="2149932"/>
            <a:ext cx="249186" cy="157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1483" y="2149601"/>
            <a:ext cx="249174" cy="157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3462" y="2149259"/>
            <a:ext cx="249174" cy="157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5417" y="2148941"/>
            <a:ext cx="249174" cy="157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7359" y="2148573"/>
            <a:ext cx="249174" cy="1574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9300" y="2148243"/>
            <a:ext cx="249186" cy="157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1254" y="2147887"/>
            <a:ext cx="249186" cy="157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3209" y="2147557"/>
            <a:ext cx="249174" cy="157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5138" y="2147214"/>
            <a:ext cx="249174" cy="157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7092" y="2146884"/>
            <a:ext cx="249174" cy="157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9033" y="2146541"/>
            <a:ext cx="249174" cy="157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083" y="3146145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083" y="345092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38083" y="3755707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8083" y="406050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8083" y="43652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8083" y="46700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8083" y="4974869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083" y="527965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8083" y="5584444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89545" y="5889237"/>
            <a:ext cx="1568450" cy="0"/>
          </a:xfrm>
          <a:custGeom>
            <a:avLst/>
            <a:gdLst/>
            <a:ahLst/>
            <a:cxnLst/>
            <a:rect l="l" t="t" r="r" b="b"/>
            <a:pathLst>
              <a:path w="1568450">
                <a:moveTo>
                  <a:pt x="0" y="0"/>
                </a:moveTo>
                <a:lnTo>
                  <a:pt x="1568119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38083" y="5889237"/>
            <a:ext cx="3865879" cy="0"/>
          </a:xfrm>
          <a:custGeom>
            <a:avLst/>
            <a:gdLst/>
            <a:ahLst/>
            <a:cxnLst/>
            <a:rect l="l" t="t" r="r" b="b"/>
            <a:pathLst>
              <a:path w="3865879">
                <a:moveTo>
                  <a:pt x="0" y="0"/>
                </a:moveTo>
                <a:lnTo>
                  <a:pt x="386581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8083" y="6194018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8083" y="649880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38083" y="6803593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083" y="710838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05482" y="7003825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7710" y="699620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2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81936" y="6675532"/>
            <a:ext cx="0" cy="708660"/>
          </a:xfrm>
          <a:custGeom>
            <a:avLst/>
            <a:gdLst/>
            <a:ahLst/>
            <a:cxnLst/>
            <a:rect l="l" t="t" r="r" b="b"/>
            <a:pathLst>
              <a:path h="708659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74164" y="6667912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4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26855" y="6675849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3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63145" y="7033348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5743" y="7025729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1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32900" y="676649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6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65730" y="6758876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4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06916" y="6675970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59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06916" y="666835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02750" y="6675856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5">
                <a:moveTo>
                  <a:pt x="15544" y="0"/>
                </a:moveTo>
                <a:lnTo>
                  <a:pt x="0" y="0"/>
                </a:lnTo>
                <a:lnTo>
                  <a:pt x="0" y="48374"/>
                </a:lnTo>
                <a:lnTo>
                  <a:pt x="15544" y="48374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26855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19083" y="6325081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40"/>
                </a:moveTo>
                <a:lnTo>
                  <a:pt x="54419" y="15240"/>
                </a:lnTo>
                <a:lnTo>
                  <a:pt x="54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57957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57957" y="62666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3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78836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41549" y="6325081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39">
                <a:moveTo>
                  <a:pt x="0" y="15240"/>
                </a:moveTo>
                <a:lnTo>
                  <a:pt x="45059" y="15240"/>
                </a:lnTo>
                <a:lnTo>
                  <a:pt x="4505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1549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67685" y="6956634"/>
            <a:ext cx="15875" cy="69850"/>
          </a:xfrm>
          <a:custGeom>
            <a:avLst/>
            <a:gdLst/>
            <a:ahLst/>
            <a:cxnLst/>
            <a:rect l="l" t="t" r="r" b="b"/>
            <a:pathLst>
              <a:path w="15875" h="69850">
                <a:moveTo>
                  <a:pt x="15544" y="0"/>
                </a:moveTo>
                <a:lnTo>
                  <a:pt x="0" y="0"/>
                </a:lnTo>
                <a:lnTo>
                  <a:pt x="0" y="69253"/>
                </a:lnTo>
                <a:lnTo>
                  <a:pt x="15544" y="69253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55366" y="6956037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40">
                <a:moveTo>
                  <a:pt x="0" y="40640"/>
                </a:moveTo>
                <a:lnTo>
                  <a:pt x="15557" y="40640"/>
                </a:lnTo>
                <a:lnTo>
                  <a:pt x="15557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55366" y="694841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8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19291" y="706286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4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11513" y="705524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88042" y="727622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78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22675" y="7260980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40">
                <a:moveTo>
                  <a:pt x="0" y="15240"/>
                </a:moveTo>
                <a:lnTo>
                  <a:pt x="73139" y="15240"/>
                </a:lnTo>
                <a:lnTo>
                  <a:pt x="7313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30447" y="706286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91510" y="7313395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612"/>
                </a:moveTo>
                <a:lnTo>
                  <a:pt x="15544" y="66612"/>
                </a:lnTo>
                <a:lnTo>
                  <a:pt x="15544" y="0"/>
                </a:lnTo>
                <a:lnTo>
                  <a:pt x="0" y="0"/>
                </a:lnTo>
                <a:lnTo>
                  <a:pt x="0" y="6661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91510" y="7305774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47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28441" y="7313712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295"/>
                </a:moveTo>
                <a:lnTo>
                  <a:pt x="15544" y="66295"/>
                </a:lnTo>
                <a:lnTo>
                  <a:pt x="15544" y="0"/>
                </a:lnTo>
                <a:lnTo>
                  <a:pt x="0" y="0"/>
                </a:lnTo>
                <a:lnTo>
                  <a:pt x="0" y="662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09505" y="6101327"/>
            <a:ext cx="0" cy="924560"/>
          </a:xfrm>
          <a:custGeom>
            <a:avLst/>
            <a:gdLst/>
            <a:ahLst/>
            <a:cxnLst/>
            <a:rect l="l" t="t" r="r" b="b"/>
            <a:pathLst>
              <a:path h="924559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72929" y="608608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7292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03461" y="6049257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95688" y="604163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1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9513" y="60937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19513" y="607846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19"/>
                </a:moveTo>
                <a:lnTo>
                  <a:pt x="15544" y="7619"/>
                </a:lnTo>
                <a:lnTo>
                  <a:pt x="1554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84957" y="6063227"/>
            <a:ext cx="50165" cy="15240"/>
          </a:xfrm>
          <a:custGeom>
            <a:avLst/>
            <a:gdLst/>
            <a:ahLst/>
            <a:cxnLst/>
            <a:rect l="l" t="t" r="r" b="b"/>
            <a:pathLst>
              <a:path w="50164" h="15239">
                <a:moveTo>
                  <a:pt x="0" y="15239"/>
                </a:moveTo>
                <a:lnTo>
                  <a:pt x="50101" y="15239"/>
                </a:lnTo>
                <a:lnTo>
                  <a:pt x="5010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84957" y="6049257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44" y="13970"/>
                </a:lnTo>
                <a:lnTo>
                  <a:pt x="1554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2894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44" y="36830"/>
                </a:lnTo>
                <a:lnTo>
                  <a:pt x="155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28949" y="604163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53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55289" y="6144242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4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47517" y="6136622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197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57446" y="6819462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97833" y="6804221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39"/>
                </a:moveTo>
                <a:lnTo>
                  <a:pt x="67386" y="15239"/>
                </a:lnTo>
                <a:lnTo>
                  <a:pt x="6738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05605" y="665690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96258" y="6649281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1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96258" y="6625152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544" y="16509"/>
                </a:lnTo>
                <a:lnTo>
                  <a:pt x="1554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36213" y="6654362"/>
            <a:ext cx="0" cy="372110"/>
          </a:xfrm>
          <a:custGeom>
            <a:avLst/>
            <a:gdLst/>
            <a:ahLst/>
            <a:cxnLst/>
            <a:rect l="l" t="t" r="r" b="b"/>
            <a:pathLst>
              <a:path h="372109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28441" y="664674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23475" y="6660712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40"/>
                </a:moveTo>
                <a:lnTo>
                  <a:pt x="70256" y="15240"/>
                </a:lnTo>
                <a:lnTo>
                  <a:pt x="702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23475" y="665436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6350"/>
                </a:moveTo>
                <a:lnTo>
                  <a:pt x="15544" y="6350"/>
                </a:lnTo>
                <a:lnTo>
                  <a:pt x="155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78187" y="6625152"/>
            <a:ext cx="15875" cy="35560"/>
          </a:xfrm>
          <a:custGeom>
            <a:avLst/>
            <a:gdLst/>
            <a:ahLst/>
            <a:cxnLst/>
            <a:rect l="l" t="t" r="r" b="b"/>
            <a:pathLst>
              <a:path w="15875" h="35559">
                <a:moveTo>
                  <a:pt x="0" y="35559"/>
                </a:moveTo>
                <a:lnTo>
                  <a:pt x="15544" y="35559"/>
                </a:lnTo>
                <a:lnTo>
                  <a:pt x="15544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78187" y="661753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1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62997" y="7159011"/>
            <a:ext cx="450850" cy="224790"/>
          </a:xfrm>
          <a:custGeom>
            <a:avLst/>
            <a:gdLst/>
            <a:ahLst/>
            <a:cxnLst/>
            <a:rect l="l" t="t" r="r" b="b"/>
            <a:pathLst>
              <a:path w="450850" h="224790">
                <a:moveTo>
                  <a:pt x="154042" y="17398"/>
                </a:moveTo>
                <a:lnTo>
                  <a:pt x="15544" y="17398"/>
                </a:lnTo>
                <a:lnTo>
                  <a:pt x="328295" y="52717"/>
                </a:lnTo>
                <a:lnTo>
                  <a:pt x="328295" y="108635"/>
                </a:lnTo>
                <a:lnTo>
                  <a:pt x="434848" y="108635"/>
                </a:lnTo>
                <a:lnTo>
                  <a:pt x="434848" y="224675"/>
                </a:lnTo>
                <a:lnTo>
                  <a:pt x="450392" y="224675"/>
                </a:lnTo>
                <a:lnTo>
                  <a:pt x="450392" y="93065"/>
                </a:lnTo>
                <a:lnTo>
                  <a:pt x="343839" y="93065"/>
                </a:lnTo>
                <a:lnTo>
                  <a:pt x="343839" y="38836"/>
                </a:lnTo>
                <a:lnTo>
                  <a:pt x="154042" y="17398"/>
                </a:lnTo>
                <a:close/>
              </a:path>
              <a:path w="450850" h="224790">
                <a:moveTo>
                  <a:pt x="0" y="0"/>
                </a:moveTo>
                <a:lnTo>
                  <a:pt x="0" y="74929"/>
                </a:lnTo>
                <a:lnTo>
                  <a:pt x="15544" y="74929"/>
                </a:lnTo>
                <a:lnTo>
                  <a:pt x="15544" y="17398"/>
                </a:lnTo>
                <a:lnTo>
                  <a:pt x="154042" y="17398"/>
                </a:lnTo>
                <a:lnTo>
                  <a:pt x="0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22598" y="70036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14826" y="699599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64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05605" y="7034091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99916" y="702583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651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99916" y="7003612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57" y="13970"/>
                </a:lnTo>
                <a:lnTo>
                  <a:pt x="1555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89057" y="6900088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0" y="66040"/>
                </a:moveTo>
                <a:lnTo>
                  <a:pt x="15544" y="66040"/>
                </a:lnTo>
                <a:lnTo>
                  <a:pt x="15544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89057" y="689246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83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61334" y="648740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53561" y="647978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1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49306" y="6487229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6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62997" y="6374455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0" y="76199"/>
                </a:moveTo>
                <a:lnTo>
                  <a:pt x="15544" y="76199"/>
                </a:lnTo>
                <a:lnTo>
                  <a:pt x="1554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62997" y="636683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46512" y="6374912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15544" y="0"/>
                </a:moveTo>
                <a:lnTo>
                  <a:pt x="0" y="0"/>
                </a:lnTo>
                <a:lnTo>
                  <a:pt x="0" y="75742"/>
                </a:lnTo>
                <a:lnTo>
                  <a:pt x="15544" y="75742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27700" y="716130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702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73573" y="715368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9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81346" y="700382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51757" y="7163844"/>
            <a:ext cx="15875" cy="55880"/>
          </a:xfrm>
          <a:custGeom>
            <a:avLst/>
            <a:gdLst/>
            <a:ahLst/>
            <a:cxnLst/>
            <a:rect l="l" t="t" r="r" b="b"/>
            <a:pathLst>
              <a:path w="15875" h="55879">
                <a:moveTo>
                  <a:pt x="0" y="55880"/>
                </a:moveTo>
                <a:lnTo>
                  <a:pt x="15544" y="55880"/>
                </a:lnTo>
                <a:lnTo>
                  <a:pt x="15544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51757" y="7156225"/>
            <a:ext cx="1109980" cy="0"/>
          </a:xfrm>
          <a:custGeom>
            <a:avLst/>
            <a:gdLst/>
            <a:ahLst/>
            <a:cxnLst/>
            <a:rect l="l" t="t" r="r" b="b"/>
            <a:pathLst>
              <a:path w="1109979">
                <a:moveTo>
                  <a:pt x="0" y="0"/>
                </a:moveTo>
                <a:lnTo>
                  <a:pt x="110985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53838" y="700382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46065" y="699620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05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93590" y="7264451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5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85818" y="7256832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4">
                <a:moveTo>
                  <a:pt x="0" y="0"/>
                </a:moveTo>
                <a:lnTo>
                  <a:pt x="132007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98115" y="726476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23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68525" y="6818105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82996" y="68104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82996" y="6792705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59"/>
                </a:moveTo>
                <a:lnTo>
                  <a:pt x="15544" y="10159"/>
                </a:lnTo>
                <a:lnTo>
                  <a:pt x="155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28285" y="6777465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39"/>
                </a:moveTo>
                <a:lnTo>
                  <a:pt x="70256" y="15239"/>
                </a:lnTo>
                <a:lnTo>
                  <a:pt x="7025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28285" y="6766035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1429"/>
                </a:moveTo>
                <a:lnTo>
                  <a:pt x="15544" y="11429"/>
                </a:lnTo>
                <a:lnTo>
                  <a:pt x="155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76443" y="675079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40"/>
                </a:moveTo>
                <a:lnTo>
                  <a:pt x="67386" y="15240"/>
                </a:lnTo>
                <a:lnTo>
                  <a:pt x="6738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76443" y="6746985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0" y="3809"/>
                </a:moveTo>
                <a:lnTo>
                  <a:pt x="15544" y="3809"/>
                </a:lnTo>
                <a:lnTo>
                  <a:pt x="15544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80546" y="6813025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72773" y="6796515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0" y="16510"/>
                </a:moveTo>
                <a:lnTo>
                  <a:pt x="58750" y="16510"/>
                </a:lnTo>
                <a:lnTo>
                  <a:pt x="5875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15966" y="674698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529"/>
                </a:moveTo>
                <a:lnTo>
                  <a:pt x="15557" y="49529"/>
                </a:lnTo>
                <a:lnTo>
                  <a:pt x="1555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15966" y="67304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0" y="16510"/>
                </a:moveTo>
                <a:lnTo>
                  <a:pt x="76022" y="16510"/>
                </a:lnTo>
                <a:lnTo>
                  <a:pt x="7602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55351" y="6766035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59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047578" y="67584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7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85805" y="6677135"/>
            <a:ext cx="15875" cy="73660"/>
          </a:xfrm>
          <a:custGeom>
            <a:avLst/>
            <a:gdLst/>
            <a:ahLst/>
            <a:cxnLst/>
            <a:rect l="l" t="t" r="r" b="b"/>
            <a:pathLst>
              <a:path w="15875" h="73659">
                <a:moveTo>
                  <a:pt x="0" y="73659"/>
                </a:moveTo>
                <a:lnTo>
                  <a:pt x="15544" y="73659"/>
                </a:lnTo>
                <a:lnTo>
                  <a:pt x="15544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185805" y="666951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18203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81627" y="679397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89399" y="667713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99635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28502" y="6793975"/>
            <a:ext cx="79375" cy="15240"/>
          </a:xfrm>
          <a:custGeom>
            <a:avLst/>
            <a:gdLst/>
            <a:ahLst/>
            <a:cxnLst/>
            <a:rect l="l" t="t" r="r" b="b"/>
            <a:pathLst>
              <a:path w="79375" h="15240">
                <a:moveTo>
                  <a:pt x="0" y="15240"/>
                </a:moveTo>
                <a:lnTo>
                  <a:pt x="78905" y="15240"/>
                </a:lnTo>
                <a:lnTo>
                  <a:pt x="7890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28502" y="6766035"/>
            <a:ext cx="15875" cy="27940"/>
          </a:xfrm>
          <a:custGeom>
            <a:avLst/>
            <a:gdLst/>
            <a:ahLst/>
            <a:cxnLst/>
            <a:rect l="l" t="t" r="r" b="b"/>
            <a:pathLst>
              <a:path w="15875" h="27940">
                <a:moveTo>
                  <a:pt x="0" y="27939"/>
                </a:moveTo>
                <a:lnTo>
                  <a:pt x="15544" y="27939"/>
                </a:lnTo>
                <a:lnTo>
                  <a:pt x="15544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27715" y="67584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3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35487" y="5957045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41749" y="59570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33977" y="59494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949674" y="6708418"/>
            <a:ext cx="15875" cy="64769"/>
          </a:xfrm>
          <a:custGeom>
            <a:avLst/>
            <a:gdLst/>
            <a:ahLst/>
            <a:cxnLst/>
            <a:rect l="l" t="t" r="r" b="b"/>
            <a:pathLst>
              <a:path w="15875" h="64770">
                <a:moveTo>
                  <a:pt x="0" y="64769"/>
                </a:moveTo>
                <a:lnTo>
                  <a:pt x="15544" y="64769"/>
                </a:lnTo>
                <a:lnTo>
                  <a:pt x="15544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949674" y="6693178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40">
                <a:moveTo>
                  <a:pt x="0" y="15239"/>
                </a:moveTo>
                <a:lnTo>
                  <a:pt x="52984" y="15239"/>
                </a:lnTo>
                <a:lnTo>
                  <a:pt x="5298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87114" y="6625868"/>
            <a:ext cx="15875" cy="67310"/>
          </a:xfrm>
          <a:custGeom>
            <a:avLst/>
            <a:gdLst/>
            <a:ahLst/>
            <a:cxnLst/>
            <a:rect l="l" t="t" r="r" b="b"/>
            <a:pathLst>
              <a:path w="15875" h="67309">
                <a:moveTo>
                  <a:pt x="0" y="67310"/>
                </a:moveTo>
                <a:lnTo>
                  <a:pt x="15544" y="67310"/>
                </a:lnTo>
                <a:lnTo>
                  <a:pt x="15544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87114" y="6609357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0" y="16510"/>
                </a:moveTo>
                <a:lnTo>
                  <a:pt x="50101" y="16510"/>
                </a:lnTo>
                <a:lnTo>
                  <a:pt x="5010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29443" y="643790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021670" y="643028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5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04601" y="6265077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96828" y="624983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25619" y="6205387"/>
            <a:ext cx="15875" cy="44450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557" y="44450"/>
                </a:lnTo>
                <a:lnTo>
                  <a:pt x="15557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619" y="6188877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70" h="16510">
                <a:moveTo>
                  <a:pt x="0" y="16510"/>
                </a:moveTo>
                <a:lnTo>
                  <a:pt x="64503" y="16510"/>
                </a:lnTo>
                <a:lnTo>
                  <a:pt x="645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74578" y="6110137"/>
            <a:ext cx="15875" cy="78740"/>
          </a:xfrm>
          <a:custGeom>
            <a:avLst/>
            <a:gdLst/>
            <a:ahLst/>
            <a:cxnLst/>
            <a:rect l="l" t="t" r="r" b="b"/>
            <a:pathLst>
              <a:path w="15875" h="78739">
                <a:moveTo>
                  <a:pt x="0" y="78740"/>
                </a:moveTo>
                <a:lnTo>
                  <a:pt x="15544" y="78740"/>
                </a:lnTo>
                <a:lnTo>
                  <a:pt x="1554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74578" y="610251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78171" y="610997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77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97539" y="6526005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6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689767" y="6510765"/>
            <a:ext cx="62230" cy="15240"/>
          </a:xfrm>
          <a:custGeom>
            <a:avLst/>
            <a:gdLst/>
            <a:ahLst/>
            <a:cxnLst/>
            <a:rect l="l" t="t" r="r" b="b"/>
            <a:pathLst>
              <a:path w="62229" h="15240">
                <a:moveTo>
                  <a:pt x="0" y="15239"/>
                </a:moveTo>
                <a:lnTo>
                  <a:pt x="61620" y="15239"/>
                </a:lnTo>
                <a:lnTo>
                  <a:pt x="616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35842" y="6486635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0" y="24129"/>
                </a:moveTo>
                <a:lnTo>
                  <a:pt x="15544" y="24129"/>
                </a:lnTo>
                <a:lnTo>
                  <a:pt x="1554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35842" y="6471395"/>
            <a:ext cx="42545" cy="15240"/>
          </a:xfrm>
          <a:custGeom>
            <a:avLst/>
            <a:gdLst/>
            <a:ahLst/>
            <a:cxnLst/>
            <a:rect l="l" t="t" r="r" b="b"/>
            <a:pathLst>
              <a:path w="42545" h="15239">
                <a:moveTo>
                  <a:pt x="0" y="15240"/>
                </a:moveTo>
                <a:lnTo>
                  <a:pt x="42329" y="15240"/>
                </a:lnTo>
                <a:lnTo>
                  <a:pt x="4232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830013" y="6031975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59">
                <a:moveTo>
                  <a:pt x="0" y="0"/>
                </a:moveTo>
                <a:lnTo>
                  <a:pt x="0" y="1089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822240" y="602435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094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08562" y="6032229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5">
                <a:moveTo>
                  <a:pt x="0" y="0"/>
                </a:moveTo>
                <a:lnTo>
                  <a:pt x="0" y="93102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80546" y="6032385"/>
            <a:ext cx="0" cy="740410"/>
          </a:xfrm>
          <a:custGeom>
            <a:avLst/>
            <a:gdLst/>
            <a:ahLst/>
            <a:cxnLst/>
            <a:rect l="l" t="t" r="r" b="b"/>
            <a:pathLst>
              <a:path h="740409">
                <a:moveTo>
                  <a:pt x="0" y="0"/>
                </a:moveTo>
                <a:lnTo>
                  <a:pt x="0" y="74040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72773" y="60247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166937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59159" y="59206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8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68525" y="603238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82996" y="602476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90769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63062" y="716108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1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680405" y="715346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88183" y="680802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19927" y="6792789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40">
                <a:moveTo>
                  <a:pt x="0" y="15240"/>
                </a:moveTo>
                <a:lnTo>
                  <a:pt x="76034" y="15240"/>
                </a:lnTo>
                <a:lnTo>
                  <a:pt x="7603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19927" y="676103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750"/>
                </a:moveTo>
                <a:lnTo>
                  <a:pt x="15557" y="31750"/>
                </a:lnTo>
                <a:lnTo>
                  <a:pt x="1555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556567" y="6744529"/>
            <a:ext cx="79375" cy="1651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0" y="16509"/>
                </a:moveTo>
                <a:lnTo>
                  <a:pt x="78917" y="16509"/>
                </a:lnTo>
                <a:lnTo>
                  <a:pt x="78917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64346" y="662514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398782" y="661752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3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27706" y="650764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19927" y="650002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0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28493" y="6418055"/>
            <a:ext cx="0" cy="703580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20715" y="6402815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0" y="15239"/>
                </a:moveTo>
                <a:lnTo>
                  <a:pt x="73152" y="15239"/>
                </a:lnTo>
                <a:lnTo>
                  <a:pt x="731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78309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78309" y="634693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13583" y="641805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74130" y="6402815"/>
            <a:ext cx="47625" cy="15240"/>
          </a:xfrm>
          <a:custGeom>
            <a:avLst/>
            <a:gdLst/>
            <a:ahLst/>
            <a:cxnLst/>
            <a:rect l="l" t="t" r="r" b="b"/>
            <a:pathLst>
              <a:path w="47625" h="15239">
                <a:moveTo>
                  <a:pt x="0" y="15239"/>
                </a:moveTo>
                <a:lnTo>
                  <a:pt x="47231" y="15239"/>
                </a:lnTo>
                <a:lnTo>
                  <a:pt x="4723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74130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55189" y="66568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47410" y="6649190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296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606806" y="722450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07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93777" y="72168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081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01555" y="6708880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44818" y="6693640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40">
                <a:moveTo>
                  <a:pt x="0" y="15240"/>
                </a:moveTo>
                <a:lnTo>
                  <a:pt x="64516" y="15240"/>
                </a:lnTo>
                <a:lnTo>
                  <a:pt x="645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44818" y="6656810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75647" y="727309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69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67868" y="726547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569373" y="727341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59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69373" y="697916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61594" y="697154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18344" y="6354819"/>
            <a:ext cx="0" cy="575310"/>
          </a:xfrm>
          <a:custGeom>
            <a:avLst/>
            <a:gdLst/>
            <a:ahLst/>
            <a:cxnLst/>
            <a:rect l="l" t="t" r="r" b="b"/>
            <a:pathLst>
              <a:path h="575309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10566" y="6347199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>
                <a:moveTo>
                  <a:pt x="0" y="0"/>
                </a:moveTo>
                <a:lnTo>
                  <a:pt x="31014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39795" y="6746751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32016" y="673849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1650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341878" y="7024882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34099" y="7008371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10" h="16509">
                <a:moveTo>
                  <a:pt x="0" y="16509"/>
                </a:moveTo>
                <a:lnTo>
                  <a:pt x="41478" y="16509"/>
                </a:lnTo>
                <a:lnTo>
                  <a:pt x="4147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67798" y="68077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60020" y="6792471"/>
            <a:ext cx="51435" cy="15240"/>
          </a:xfrm>
          <a:custGeom>
            <a:avLst/>
            <a:gdLst/>
            <a:ahLst/>
            <a:cxnLst/>
            <a:rect l="l" t="t" r="r" b="b"/>
            <a:pathLst>
              <a:path w="51435" h="15240">
                <a:moveTo>
                  <a:pt x="0" y="15239"/>
                </a:moveTo>
                <a:lnTo>
                  <a:pt x="50965" y="15239"/>
                </a:lnTo>
                <a:lnTo>
                  <a:pt x="5096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74352" y="6543207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66573" y="653558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9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944600" y="7258229"/>
            <a:ext cx="588645" cy="125730"/>
          </a:xfrm>
          <a:custGeom>
            <a:avLst/>
            <a:gdLst/>
            <a:ahLst/>
            <a:cxnLst/>
            <a:rect l="l" t="t" r="r" b="b"/>
            <a:pathLst>
              <a:path w="588645" h="125729">
                <a:moveTo>
                  <a:pt x="408787" y="0"/>
                </a:moveTo>
                <a:lnTo>
                  <a:pt x="350126" y="58648"/>
                </a:lnTo>
                <a:lnTo>
                  <a:pt x="0" y="58648"/>
                </a:lnTo>
                <a:lnTo>
                  <a:pt x="0" y="125450"/>
                </a:lnTo>
                <a:lnTo>
                  <a:pt x="15557" y="125450"/>
                </a:lnTo>
                <a:lnTo>
                  <a:pt x="15557" y="74206"/>
                </a:lnTo>
                <a:lnTo>
                  <a:pt x="356577" y="74206"/>
                </a:lnTo>
                <a:lnTo>
                  <a:pt x="408787" y="21983"/>
                </a:lnTo>
                <a:lnTo>
                  <a:pt x="430776" y="21983"/>
                </a:lnTo>
                <a:lnTo>
                  <a:pt x="408787" y="0"/>
                </a:lnTo>
                <a:close/>
              </a:path>
              <a:path w="588645" h="125729">
                <a:moveTo>
                  <a:pt x="430776" y="21983"/>
                </a:moveTo>
                <a:lnTo>
                  <a:pt x="408787" y="21983"/>
                </a:lnTo>
                <a:lnTo>
                  <a:pt x="458850" y="72047"/>
                </a:lnTo>
                <a:lnTo>
                  <a:pt x="573074" y="72047"/>
                </a:lnTo>
                <a:lnTo>
                  <a:pt x="573074" y="125450"/>
                </a:lnTo>
                <a:lnTo>
                  <a:pt x="588632" y="125450"/>
                </a:lnTo>
                <a:lnTo>
                  <a:pt x="588632" y="56489"/>
                </a:lnTo>
                <a:lnTo>
                  <a:pt x="465289" y="56489"/>
                </a:lnTo>
                <a:lnTo>
                  <a:pt x="430776" y="2198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470017" y="6248209"/>
            <a:ext cx="0" cy="1136015"/>
          </a:xfrm>
          <a:custGeom>
            <a:avLst/>
            <a:gdLst/>
            <a:ahLst/>
            <a:cxnLst/>
            <a:rect l="l" t="t" r="r" b="b"/>
            <a:pathLst>
              <a:path h="1136015">
                <a:moveTo>
                  <a:pt x="0" y="0"/>
                </a:moveTo>
                <a:lnTo>
                  <a:pt x="0" y="113548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952380" y="6247904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40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44600" y="624028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2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048271" y="6294894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2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048271" y="6247904"/>
            <a:ext cx="15875" cy="39370"/>
          </a:xfrm>
          <a:custGeom>
            <a:avLst/>
            <a:gdLst/>
            <a:ahLst/>
            <a:cxnLst/>
            <a:rect l="l" t="t" r="r" b="b"/>
            <a:pathLst>
              <a:path w="15875" h="39370">
                <a:moveTo>
                  <a:pt x="0" y="39369"/>
                </a:moveTo>
                <a:lnTo>
                  <a:pt x="15557" y="39369"/>
                </a:lnTo>
                <a:lnTo>
                  <a:pt x="15557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35747" y="628981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110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35747" y="6265684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480236" y="626568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0" y="21590"/>
                </a:moveTo>
                <a:lnTo>
                  <a:pt x="15557" y="21590"/>
                </a:lnTo>
                <a:lnTo>
                  <a:pt x="1555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480236" y="625806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069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341283" y="624790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0" y="34289"/>
                </a:moveTo>
                <a:lnTo>
                  <a:pt x="15570" y="34289"/>
                </a:lnTo>
                <a:lnTo>
                  <a:pt x="155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41283" y="624028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51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755106" y="6331711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5">
                <a:moveTo>
                  <a:pt x="0" y="0"/>
                </a:moveTo>
                <a:lnTo>
                  <a:pt x="0" y="5451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510333" y="634726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594699" y="633202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20"/>
                </a:moveTo>
                <a:lnTo>
                  <a:pt x="15557" y="7620"/>
                </a:lnTo>
                <a:lnTo>
                  <a:pt x="1555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594699" y="632440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982608" y="692175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2280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10333" y="6914137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141002" y="705711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289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014294" y="704949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077635" y="660800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89669" y="660038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74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85917" y="7111893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1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578138" y="71042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0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698382" y="7080143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698382" y="70725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3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864542" y="708046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82350" y="5992088"/>
            <a:ext cx="195821" cy="189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354855" y="6885415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089920" y="687779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033771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984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2592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79199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25275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71356" y="672711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32462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37070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03377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07984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12592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27855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2462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37070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03377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07984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2592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7855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32462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37070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3377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07984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2592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27855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2462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37070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03377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07984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12592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27855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32462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37070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7486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8494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7486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8494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486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8494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7486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8494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7486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494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611158" y="6338354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608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48301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575890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6876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61627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47437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514688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555005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595314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63563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67594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16269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5659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96901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6574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504071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54241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61548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53817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215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765234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0356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6574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504071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54241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1548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53817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9215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765234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80356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6574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504071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54241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1548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653817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69215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765234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80356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46574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04071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4241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61548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653817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69215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765234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80356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46574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04071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4241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61548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653817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9215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765234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80356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6574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504071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4241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61548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53817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69215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65234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0356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132391" y="710040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132391" y="713784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32391" y="7175271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32391" y="721271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32391" y="725015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99704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025114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05320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08127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10935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159036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18710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21518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24326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27134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173793" y="6067653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5" h="33654">
                <a:moveTo>
                  <a:pt x="20523" y="33108"/>
                </a:moveTo>
                <a:lnTo>
                  <a:pt x="0" y="33108"/>
                </a:lnTo>
                <a:lnTo>
                  <a:pt x="0" y="0"/>
                </a:lnTo>
                <a:lnTo>
                  <a:pt x="20523" y="0"/>
                </a:lnTo>
                <a:lnTo>
                  <a:pt x="20523" y="3310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247580" y="6067653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4">
                <a:moveTo>
                  <a:pt x="0" y="69113"/>
                </a:moveTo>
                <a:lnTo>
                  <a:pt x="8635" y="69113"/>
                </a:lnTo>
                <a:lnTo>
                  <a:pt x="8635" y="0"/>
                </a:lnTo>
                <a:lnTo>
                  <a:pt x="0" y="0"/>
                </a:lnTo>
                <a:lnTo>
                  <a:pt x="0" y="69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393020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478657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564318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93020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478657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564318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393020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478657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564318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393020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78657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564318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393020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478657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478657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550310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702583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51910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80123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5057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478657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550310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02583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751910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80123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85057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478657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50310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54490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61654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54490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1654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4490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61654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88181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759834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88181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759834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688181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759834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831475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831475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831475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702583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751910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80123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85057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478657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550310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702583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751910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80123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85057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478657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550310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702583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751910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80123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85057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751910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80123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85057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751910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0123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85057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478657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550310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514826" y="7348142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4">
                <a:moveTo>
                  <a:pt x="0" y="31865"/>
                </a:moveTo>
                <a:lnTo>
                  <a:pt x="15544" y="31865"/>
                </a:lnTo>
                <a:lnTo>
                  <a:pt x="15544" y="0"/>
                </a:lnTo>
                <a:lnTo>
                  <a:pt x="0" y="0"/>
                </a:lnTo>
                <a:lnTo>
                  <a:pt x="0" y="3186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514826" y="7340522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761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873042" y="734845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548"/>
                </a:moveTo>
                <a:lnTo>
                  <a:pt x="15544" y="31548"/>
                </a:lnTo>
                <a:lnTo>
                  <a:pt x="15544" y="0"/>
                </a:lnTo>
                <a:lnTo>
                  <a:pt x="0" y="0"/>
                </a:lnTo>
                <a:lnTo>
                  <a:pt x="0" y="315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516845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564229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611651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23" y="23037"/>
                </a:lnTo>
                <a:lnTo>
                  <a:pt x="8623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13" y="8648"/>
                </a:lnTo>
                <a:lnTo>
                  <a:pt x="19913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659047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706444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75384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801236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84862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886022" y="7194484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31445" y="0"/>
                </a:moveTo>
                <a:lnTo>
                  <a:pt x="0" y="0"/>
                </a:lnTo>
                <a:lnTo>
                  <a:pt x="0" y="15557"/>
                </a:lnTo>
                <a:lnTo>
                  <a:pt x="25006" y="15557"/>
                </a:lnTo>
                <a:lnTo>
                  <a:pt x="145719" y="136271"/>
                </a:lnTo>
                <a:lnTo>
                  <a:pt x="145719" y="189204"/>
                </a:lnTo>
                <a:lnTo>
                  <a:pt x="161277" y="189204"/>
                </a:lnTo>
                <a:lnTo>
                  <a:pt x="161277" y="129832"/>
                </a:lnTo>
                <a:lnTo>
                  <a:pt x="3144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950246" y="7188735"/>
            <a:ext cx="210185" cy="194945"/>
          </a:xfrm>
          <a:custGeom>
            <a:avLst/>
            <a:gdLst/>
            <a:ahLst/>
            <a:cxnLst/>
            <a:rect l="l" t="t" r="r" b="b"/>
            <a:pathLst>
              <a:path w="210185" h="194945">
                <a:moveTo>
                  <a:pt x="78105" y="0"/>
                </a:moveTo>
                <a:lnTo>
                  <a:pt x="0" y="0"/>
                </a:lnTo>
                <a:lnTo>
                  <a:pt x="0" y="15557"/>
                </a:lnTo>
                <a:lnTo>
                  <a:pt x="71653" y="15557"/>
                </a:lnTo>
                <a:lnTo>
                  <a:pt x="194525" y="138429"/>
                </a:lnTo>
                <a:lnTo>
                  <a:pt x="194525" y="194944"/>
                </a:lnTo>
                <a:lnTo>
                  <a:pt x="210083" y="194944"/>
                </a:lnTo>
                <a:lnTo>
                  <a:pt x="210083" y="131978"/>
                </a:lnTo>
                <a:lnTo>
                  <a:pt x="7810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33411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47522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61633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75744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89854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03965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18076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32187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0711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24541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419650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59386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7680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206544" y="60719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206544" y="612054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206544" y="616912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06544" y="621769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8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206544" y="626629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06544" y="63148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06544" y="636343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06544" y="641201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06544" y="646060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06544" y="650918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06544" y="655775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06544" y="660633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164787" y="60665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164787" y="611516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164787" y="616374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164787" y="621230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82"/>
                </a:moveTo>
                <a:lnTo>
                  <a:pt x="20167" y="10782"/>
                </a:lnTo>
                <a:lnTo>
                  <a:pt x="20167" y="0"/>
                </a:lnTo>
                <a:lnTo>
                  <a:pt x="0" y="0"/>
                </a:lnTo>
                <a:lnTo>
                  <a:pt x="0" y="1078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164787" y="626090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164787" y="63094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164787" y="63580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164787" y="640662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164787" y="645521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164787" y="650379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164787" y="655237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164787" y="660095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222381" y="5981255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30238" y="43192"/>
                </a:moveTo>
                <a:lnTo>
                  <a:pt x="0" y="43192"/>
                </a:lnTo>
                <a:lnTo>
                  <a:pt x="0" y="0"/>
                </a:lnTo>
                <a:lnTo>
                  <a:pt x="30238" y="0"/>
                </a:lnTo>
                <a:lnTo>
                  <a:pt x="30238" y="4319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556429" y="622891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641392" y="62332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556429" y="6256591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641392" y="626090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56429" y="6284264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641392" y="62885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56429" y="631192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641392" y="631624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556429" y="633959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641392" y="63439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556429" y="636727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641392" y="637159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556429" y="639494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641392" y="639926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115826" y="607165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115826" y="610414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115826" y="613664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115826" y="616912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115826" y="62016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15826" y="6234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15826" y="62666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228132" y="63416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228132" y="637414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228132" y="640664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228132" y="643913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28132" y="647162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556429" y="645027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641392" y="6450279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0" y="8635"/>
                </a:moveTo>
                <a:lnTo>
                  <a:pt x="71983" y="8635"/>
                </a:lnTo>
                <a:lnTo>
                  <a:pt x="7198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556429" y="647793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641392" y="647793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56429" y="650561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641392" y="650561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56429" y="653328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641392" y="653328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56429" y="656095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641392" y="656095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56429" y="658863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759096" y="657479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759096" y="660246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759096" y="663013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759096" y="6657809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759096" y="668548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759096" y="671315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759096" y="677277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759096" y="680044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759096" y="682811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759096" y="685577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59096" y="688345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59096" y="691112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59096" y="6970738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59096" y="699841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59096" y="7026084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759096" y="705375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59096" y="708143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59096" y="710909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22012" y="657479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22012" y="660246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722012" y="663013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722012" y="665780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22012" y="668548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22012" y="671315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22012" y="677277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22012" y="680044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22012" y="682811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22012" y="685577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22012" y="688345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722012" y="691112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722012" y="6970738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22012" y="699841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722012" y="7026084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722012" y="705375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722012" y="708143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22012" y="710909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41392" y="658863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556429" y="664396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41392" y="664396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556429" y="6671640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41392" y="667164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556429" y="669931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41392" y="669931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556429" y="672697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641392" y="672697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556429" y="6754647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641392" y="6754647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641392" y="68185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641392" y="6856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641392" y="68952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641392" y="69335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641392" y="697194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641392" y="70102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41392" y="704863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41392" y="70869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46479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46479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46479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46479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46479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46479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46479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46479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55308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55308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55308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55308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55308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55308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55308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55308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110063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148950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187825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22669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265574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30444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117263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156151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19502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23390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27277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31165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089920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133748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177576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221403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265244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309071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352912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055351" y="648227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60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055351" y="6509499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055351" y="653674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055351" y="6563956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055351" y="6591198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903431" y="607197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903431" y="61637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903431" y="62555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903431" y="634729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903431" y="64390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903431" y="65308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903431" y="66226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903431" y="67144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03431" y="68061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03431" y="689794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21733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2374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25764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27781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297970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31812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3382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405958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501449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405958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453697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501449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405958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501449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453697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501449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405958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453697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05958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53697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501449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453697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501449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405958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453697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405958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453697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501449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580913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628652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580913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628652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580913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580913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628652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628652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580913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628652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843676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924321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843676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924321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843676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924321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843676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924321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917120" y="6707949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917120" y="686316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917120" y="70183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986227" y="6718465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2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027985" y="665311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1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075495" y="6650304"/>
            <a:ext cx="0" cy="415290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0"/>
                </a:moveTo>
                <a:lnTo>
                  <a:pt x="0" y="41473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6123019" y="6647484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0"/>
                </a:moveTo>
                <a:lnTo>
                  <a:pt x="0" y="34447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6170529" y="6644665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5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218053" y="6641858"/>
            <a:ext cx="0" cy="416559"/>
          </a:xfrm>
          <a:custGeom>
            <a:avLst/>
            <a:gdLst/>
            <a:ahLst/>
            <a:cxnLst/>
            <a:rect l="l" t="t" r="r" b="b"/>
            <a:pathLst>
              <a:path h="416559">
                <a:moveTo>
                  <a:pt x="0" y="0"/>
                </a:moveTo>
                <a:lnTo>
                  <a:pt x="0" y="4164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265564" y="670551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86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30012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6333248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36635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639947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432600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46570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498831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531953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30012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333235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36635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39947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43258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46570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498818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531953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644258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714375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784517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854634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714375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784517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854634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644258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714375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854634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644258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714375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784517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854634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84517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854634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644258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714375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784517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644258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784517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854634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644258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714375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854634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714375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784517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854634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644258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784517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854634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644258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714375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854634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644258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714375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784517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854634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714375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784517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644258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784517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854634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518986" y="6755892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31"/>
                </a:lnTo>
              </a:path>
            </a:pathLst>
          </a:custGeom>
          <a:ln w="863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465709" y="678469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465709" y="681540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465709" y="6846113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465709" y="6876821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465709" y="6907530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465709" y="6938226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465709" y="696894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465709" y="699965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465709" y="703036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465709" y="7061072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465709" y="7091768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465709" y="712247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50530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538429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57153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818477" y="70654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818477" y="710185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818477" y="713823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818477" y="717461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606819" y="706547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606819" y="710185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606819" y="713823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606819" y="717461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832371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863829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895300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050296" y="6323952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269162" y="6317475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819199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000618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182050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363464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562887" y="6292278"/>
            <a:ext cx="0" cy="1091565"/>
          </a:xfrm>
          <a:custGeom>
            <a:avLst/>
            <a:gdLst/>
            <a:ahLst/>
            <a:cxnLst/>
            <a:rect l="l" t="t" r="r" b="b"/>
            <a:pathLst>
              <a:path h="1091565">
                <a:moveTo>
                  <a:pt x="0" y="0"/>
                </a:moveTo>
                <a:lnTo>
                  <a:pt x="0" y="109141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10213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30371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662138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85475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03384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215261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30371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85475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033842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10213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662138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854759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03384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8215261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10213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303719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662138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03384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215261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102132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662138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854759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215261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10213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30371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85475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03384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8215261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10213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662138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854759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03384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30371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662138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85475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215261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10213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303719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662138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803384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215261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10213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662138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854759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03384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215261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102132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30371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85475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215261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303719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662138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033842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10213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30371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662138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85475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03384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215261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510333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565756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621179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510333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565756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621179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510333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565756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621179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510333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565756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621179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520410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575833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631256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789657" y="6657454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789657" y="6698208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789657" y="6738963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789657" y="677971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789657" y="682047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789657" y="6861226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52041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65503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52041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65503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789669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643880" y="7148995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688876" y="7276782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 txBox="1"/>
          <p:nvPr/>
        </p:nvSpPr>
        <p:spPr>
          <a:xfrm>
            <a:off x="4467047" y="1304506"/>
            <a:ext cx="17583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관련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15" dirty="0">
                <a:solidFill>
                  <a:srgbClr val="007DC4"/>
                </a:solidFill>
                <a:latin typeface="Malgun Gothic"/>
                <a:cs typeface="Malgun Gothic"/>
              </a:rPr>
              <a:t>Q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007DC4"/>
                </a:solidFill>
                <a:latin typeface="Malgun Gothic"/>
                <a:cs typeface="Malgun Gothic"/>
              </a:rPr>
              <a:t>&amp;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40" dirty="0">
                <a:solidFill>
                  <a:srgbClr val="007DC4"/>
                </a:solidFill>
                <a:latin typeface="Malgun Gothic"/>
                <a:cs typeface="Malgun Gothic"/>
              </a:rPr>
              <a:t>A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862" name="object 862"/>
          <p:cNvSpPr/>
          <p:nvPr/>
        </p:nvSpPr>
        <p:spPr>
          <a:xfrm>
            <a:off x="6741681" y="11"/>
            <a:ext cx="3410738" cy="20001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40003" y="11"/>
            <a:ext cx="3242411" cy="20001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1087" name="object 1087"/>
          <p:cNvSpPr/>
          <p:nvPr/>
        </p:nvSpPr>
        <p:spPr>
          <a:xfrm>
            <a:off x="1892007" y="3702087"/>
            <a:ext cx="1009650" cy="30480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1892007" y="4299102"/>
            <a:ext cx="1030605" cy="19685"/>
          </a:xfrm>
          <a:custGeom>
            <a:avLst/>
            <a:gdLst/>
            <a:ahLst/>
            <a:cxnLst/>
            <a:rect l="l" t="t" r="r" b="b"/>
            <a:pathLst>
              <a:path w="1030605" h="19685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12636" y="15871"/>
                </a:lnTo>
                <a:lnTo>
                  <a:pt x="1019797" y="12528"/>
                </a:lnTo>
                <a:lnTo>
                  <a:pt x="1026958" y="9185"/>
                </a:lnTo>
                <a:lnTo>
                  <a:pt x="1029995" y="9702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 txBox="1"/>
          <p:nvPr/>
        </p:nvSpPr>
        <p:spPr>
          <a:xfrm>
            <a:off x="1879307" y="2643111"/>
            <a:ext cx="2091055" cy="6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3</a:t>
            </a: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.</a:t>
            </a:r>
            <a:r>
              <a:rPr sz="16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조사와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판결은 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누가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어떻게</a:t>
            </a:r>
            <a:r>
              <a:rPr sz="1600" b="1" spc="-2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하나요?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090" name="object 1090"/>
          <p:cNvSpPr txBox="1"/>
          <p:nvPr/>
        </p:nvSpPr>
        <p:spPr>
          <a:xfrm>
            <a:off x="1879307" y="3567671"/>
            <a:ext cx="795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조사/확인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91" name="object 1091"/>
          <p:cNvSpPr txBox="1"/>
          <p:nvPr/>
        </p:nvSpPr>
        <p:spPr>
          <a:xfrm>
            <a:off x="1879307" y="3877551"/>
            <a:ext cx="26039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8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80" dirty="0" err="1">
                <a:solidFill>
                  <a:srgbClr val="231F20"/>
                </a:solidFill>
                <a:latin typeface="Malgun Gothic"/>
                <a:cs typeface="Malgun Gothic"/>
              </a:rPr>
              <a:t>아동</a:t>
            </a:r>
            <a:r>
              <a:rPr lang="ko-KR" altLang="en-US" sz="1400" spc="-80" dirty="0">
                <a:solidFill>
                  <a:srgbClr val="231F20"/>
                </a:solidFill>
                <a:latin typeface="Malgun Gothic"/>
                <a:cs typeface="Malgun Gothic"/>
              </a:rPr>
              <a:t>학대전담공무원</a:t>
            </a:r>
            <a:r>
              <a:rPr sz="1400" spc="-80" dirty="0">
                <a:solidFill>
                  <a:srgbClr val="231F20"/>
                </a:solidFill>
                <a:latin typeface="Malgun Gothic"/>
                <a:cs typeface="Malgun Gothic"/>
              </a:rPr>
              <a:t>,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경찰의</a:t>
            </a:r>
            <a:r>
              <a:rPr sz="1400" spc="-3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역할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092" name="object 1092"/>
          <p:cNvSpPr txBox="1"/>
          <p:nvPr/>
        </p:nvSpPr>
        <p:spPr>
          <a:xfrm>
            <a:off x="1879307" y="4151871"/>
            <a:ext cx="776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최종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판정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93" name="object 1093"/>
          <p:cNvSpPr txBox="1"/>
          <p:nvPr/>
        </p:nvSpPr>
        <p:spPr>
          <a:xfrm>
            <a:off x="1879306" y="4449051"/>
            <a:ext cx="30384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35" dirty="0" err="1">
                <a:solidFill>
                  <a:srgbClr val="231F20"/>
                </a:solidFill>
                <a:latin typeface="Malgun Gothic"/>
                <a:cs typeface="Malgun Gothic"/>
              </a:rPr>
              <a:t>경찰</a:t>
            </a:r>
            <a:r>
              <a:rPr sz="1400" spc="-35" dirty="0">
                <a:solidFill>
                  <a:srgbClr val="231F20"/>
                </a:solidFill>
                <a:latin typeface="Malgun Gothic"/>
                <a:cs typeface="Malgun Gothic"/>
              </a:rPr>
              <a:t>/검찰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Malgun Gothic"/>
                <a:cs typeface="Malgun Gothic"/>
              </a:rPr>
              <a:t>수사,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법정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선고에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달려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있음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094" name="object 1094"/>
          <p:cNvSpPr/>
          <p:nvPr/>
        </p:nvSpPr>
        <p:spPr>
          <a:xfrm>
            <a:off x="5686450" y="4612652"/>
            <a:ext cx="1009650" cy="30480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686450" y="5927039"/>
            <a:ext cx="1621155" cy="19685"/>
          </a:xfrm>
          <a:custGeom>
            <a:avLst/>
            <a:gdLst/>
            <a:ahLst/>
            <a:cxnLst/>
            <a:rect l="l" t="t" r="r" b="b"/>
            <a:pathLst>
              <a:path w="1621154" h="19685">
                <a:moveTo>
                  <a:pt x="-82550" y="9690"/>
                </a:moveTo>
                <a:lnTo>
                  <a:pt x="1703095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 txBox="1"/>
          <p:nvPr/>
        </p:nvSpPr>
        <p:spPr>
          <a:xfrm>
            <a:off x="5703303" y="2643111"/>
            <a:ext cx="1796414" cy="6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4</a:t>
            </a: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.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신고자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신변안전은 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어떻게</a:t>
            </a:r>
            <a:r>
              <a:rPr sz="1600" b="1" spc="-3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보장되나요?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097" name="object 1097"/>
          <p:cNvSpPr txBox="1"/>
          <p:nvPr/>
        </p:nvSpPr>
        <p:spPr>
          <a:xfrm>
            <a:off x="5703303" y="3562591"/>
            <a:ext cx="26459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9" dirty="0" err="1">
                <a:solidFill>
                  <a:srgbClr val="189CB1"/>
                </a:solidFill>
                <a:latin typeface="Malgun Gothic"/>
                <a:cs typeface="Malgun Gothic"/>
              </a:rPr>
              <a:t>명백한</a:t>
            </a:r>
            <a:r>
              <a:rPr sz="1800" b="1" spc="-229" dirty="0">
                <a:solidFill>
                  <a:srgbClr val="189CB1"/>
                </a:solidFill>
                <a:latin typeface="Malgun Gothic"/>
                <a:cs typeface="Malgun Gothic"/>
              </a:rPr>
              <a:t> </a:t>
            </a:r>
            <a:r>
              <a:rPr sz="1800" b="1" spc="-225" dirty="0">
                <a:solidFill>
                  <a:srgbClr val="189CB1"/>
                </a:solidFill>
                <a:latin typeface="Malgun Gothic"/>
                <a:cs typeface="Malgun Gothic"/>
              </a:rPr>
              <a:t>학대</a:t>
            </a:r>
            <a:r>
              <a:rPr sz="1800" b="1" spc="-360" dirty="0">
                <a:solidFill>
                  <a:srgbClr val="189CB1"/>
                </a:solidFill>
                <a:latin typeface="Malgun Gothic"/>
                <a:cs typeface="Malgun Gothic"/>
              </a:rPr>
              <a:t> </a:t>
            </a:r>
            <a:r>
              <a:rPr sz="1800" b="1" spc="-170" dirty="0">
                <a:solidFill>
                  <a:srgbClr val="189CB1"/>
                </a:solidFill>
                <a:latin typeface="Malgun Gothic"/>
                <a:cs typeface="Malgun Gothic"/>
              </a:rPr>
              <a:t>선언,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098" name="object 1098"/>
          <p:cNvSpPr txBox="1"/>
          <p:nvPr/>
        </p:nvSpPr>
        <p:spPr>
          <a:xfrm>
            <a:off x="5703303" y="3854691"/>
            <a:ext cx="176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solidFill>
                  <a:srgbClr val="189CB1"/>
                </a:solidFill>
                <a:latin typeface="Malgun Gothic"/>
                <a:cs typeface="Malgun Gothic"/>
              </a:rPr>
              <a:t>범인 지목 필요</a:t>
            </a:r>
            <a:r>
              <a:rPr sz="1800" b="1" spc="-390" dirty="0">
                <a:solidFill>
                  <a:srgbClr val="189CB1"/>
                </a:solidFill>
                <a:latin typeface="Malgun Gothic"/>
                <a:cs typeface="Malgun Gothic"/>
              </a:rPr>
              <a:t> </a:t>
            </a:r>
            <a:r>
              <a:rPr sz="1800" b="1" spc="-250" dirty="0">
                <a:solidFill>
                  <a:srgbClr val="189CB1"/>
                </a:solidFill>
                <a:latin typeface="Malgun Gothic"/>
                <a:cs typeface="Malgun Gothic"/>
              </a:rPr>
              <a:t>없음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100" name="object 1100"/>
          <p:cNvSpPr txBox="1"/>
          <p:nvPr/>
        </p:nvSpPr>
        <p:spPr>
          <a:xfrm>
            <a:off x="5703303" y="4515866"/>
            <a:ext cx="776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신고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01" name="object 1101"/>
          <p:cNvSpPr txBox="1"/>
          <p:nvPr/>
        </p:nvSpPr>
        <p:spPr>
          <a:xfrm>
            <a:off x="5703303" y="4854575"/>
            <a:ext cx="2164715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72720" algn="l"/>
              </a:tabLst>
            </a:pP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산불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신고와 동일한</a:t>
            </a:r>
            <a:r>
              <a:rPr sz="1400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경우임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b="1" spc="-229" dirty="0">
                <a:solidFill>
                  <a:srgbClr val="189CB1"/>
                </a:solidFill>
                <a:latin typeface="Malgun Gothic"/>
                <a:cs typeface="Malgun Gothic"/>
              </a:rPr>
              <a:t>개인적 보복에 </a:t>
            </a:r>
            <a:r>
              <a:rPr sz="1800" b="1" spc="-225" dirty="0">
                <a:solidFill>
                  <a:srgbClr val="189CB1"/>
                </a:solidFill>
                <a:latin typeface="Malgun Gothic"/>
                <a:cs typeface="Malgun Gothic"/>
              </a:rPr>
              <a:t>대한</a:t>
            </a:r>
            <a:r>
              <a:rPr sz="1800" b="1" spc="-405" dirty="0">
                <a:solidFill>
                  <a:srgbClr val="189CB1"/>
                </a:solidFill>
                <a:latin typeface="Malgun Gothic"/>
                <a:cs typeface="Malgun Gothic"/>
              </a:rPr>
              <a:t> </a:t>
            </a:r>
            <a:r>
              <a:rPr sz="1800" b="1" spc="-250" dirty="0">
                <a:solidFill>
                  <a:srgbClr val="189CB1"/>
                </a:solidFill>
                <a:latin typeface="Malgun Gothic"/>
                <a:cs typeface="Malgun Gothic"/>
              </a:rPr>
              <a:t>우려</a:t>
            </a:r>
            <a:endParaRPr sz="18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신변 보장 신청</a:t>
            </a:r>
            <a:r>
              <a:rPr sz="1600" b="1" spc="-3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02" name="object 1102"/>
          <p:cNvSpPr txBox="1"/>
          <p:nvPr/>
        </p:nvSpPr>
        <p:spPr>
          <a:xfrm>
            <a:off x="5215432" y="6089548"/>
            <a:ext cx="127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20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114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03" name="object 1103"/>
          <p:cNvSpPr txBox="1"/>
          <p:nvPr/>
        </p:nvSpPr>
        <p:spPr>
          <a:xfrm>
            <a:off x="5703303" y="6089548"/>
            <a:ext cx="215145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Malgun Gothic"/>
                <a:cs typeface="Malgun Gothic"/>
              </a:rPr>
              <a:t>112로</a:t>
            </a:r>
            <a:r>
              <a:rPr sz="1400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신고하여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처벌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4" name="object 1104"/>
          <p:cNvSpPr txBox="1"/>
          <p:nvPr/>
        </p:nvSpPr>
        <p:spPr>
          <a:xfrm>
            <a:off x="5703303" y="6346774"/>
            <a:ext cx="211589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00"/>
              </a:spcBef>
              <a:buSzPct val="92857"/>
              <a:buFont typeface="Malgun Gothic"/>
              <a:buChar char="•"/>
              <a:tabLst>
                <a:tab pos="172720" algn="l"/>
              </a:tabLst>
            </a:pPr>
            <a:r>
              <a:rPr lang="ko-KR" altLang="en-US"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공</a:t>
            </a:r>
            <a:r>
              <a:rPr sz="1400" spc="-185" dirty="0" err="1">
                <a:solidFill>
                  <a:srgbClr val="231F20"/>
                </a:solidFill>
                <a:latin typeface="Malgun Gothic"/>
                <a:cs typeface="Malgun Gothic"/>
              </a:rPr>
              <a:t>익신고자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 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보호법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5" name="object 1105"/>
          <p:cNvSpPr txBox="1"/>
          <p:nvPr/>
        </p:nvSpPr>
        <p:spPr>
          <a:xfrm>
            <a:off x="5215432" y="6318199"/>
            <a:ext cx="127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20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114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06" name="object 1106"/>
          <p:cNvSpPr txBox="1"/>
          <p:nvPr/>
        </p:nvSpPr>
        <p:spPr>
          <a:xfrm>
            <a:off x="5383795" y="6616572"/>
            <a:ext cx="217270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2580" algn="l"/>
              </a:tabLst>
            </a:pPr>
            <a:r>
              <a:rPr sz="1400" u="heavy" spc="-20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u="heavy" spc="-25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400" spc="-2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2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spc="-20" dirty="0">
                <a:solidFill>
                  <a:srgbClr val="231F20"/>
                </a:solidFill>
                <a:latin typeface="Malgun Gothic"/>
                <a:cs typeface="Malgun Gothic"/>
              </a:rPr>
              <a:t>아동학대 처벌법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7" name="object 1107"/>
          <p:cNvSpPr/>
          <p:nvPr/>
        </p:nvSpPr>
        <p:spPr>
          <a:xfrm>
            <a:off x="2993326" y="5496852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0" y="0"/>
                </a:moveTo>
                <a:lnTo>
                  <a:pt x="11733" y="16831"/>
                </a:lnTo>
                <a:lnTo>
                  <a:pt x="17145" y="26879"/>
                </a:lnTo>
                <a:lnTo>
                  <a:pt x="17584" y="34136"/>
                </a:lnTo>
                <a:lnTo>
                  <a:pt x="14401" y="42595"/>
                </a:lnTo>
                <a:lnTo>
                  <a:pt x="400316" y="211200"/>
                </a:lnTo>
                <a:lnTo>
                  <a:pt x="409283" y="202484"/>
                </a:lnTo>
                <a:lnTo>
                  <a:pt x="423105" y="196816"/>
                </a:lnTo>
                <a:lnTo>
                  <a:pt x="435790" y="193747"/>
                </a:lnTo>
                <a:lnTo>
                  <a:pt x="441350" y="192824"/>
                </a:lnTo>
                <a:lnTo>
                  <a:pt x="0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959430" y="5556084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41033" y="0"/>
                </a:moveTo>
                <a:lnTo>
                  <a:pt x="36984" y="8080"/>
                </a:lnTo>
                <a:lnTo>
                  <a:pt x="31361" y="12688"/>
                </a:lnTo>
                <a:lnTo>
                  <a:pt x="20315" y="15546"/>
                </a:lnTo>
                <a:lnTo>
                  <a:pt x="0" y="18376"/>
                </a:lnTo>
                <a:lnTo>
                  <a:pt x="441337" y="211200"/>
                </a:lnTo>
                <a:lnTo>
                  <a:pt x="438237" y="206493"/>
                </a:lnTo>
                <a:lnTo>
                  <a:pt x="431871" y="195098"/>
                </a:lnTo>
                <a:lnTo>
                  <a:pt x="426641" y="181106"/>
                </a:lnTo>
                <a:lnTo>
                  <a:pt x="426948" y="168605"/>
                </a:lnTo>
                <a:lnTo>
                  <a:pt x="41033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987230" y="5528932"/>
            <a:ext cx="420370" cy="205104"/>
          </a:xfrm>
          <a:custGeom>
            <a:avLst/>
            <a:gdLst/>
            <a:ahLst/>
            <a:cxnLst/>
            <a:rect l="l" t="t" r="r" b="b"/>
            <a:pathLst>
              <a:path w="420370" h="205104">
                <a:moveTo>
                  <a:pt x="13423" y="0"/>
                </a:moveTo>
                <a:lnTo>
                  <a:pt x="10071" y="1308"/>
                </a:lnTo>
                <a:lnTo>
                  <a:pt x="0" y="24358"/>
                </a:lnTo>
                <a:lnTo>
                  <a:pt x="1320" y="27711"/>
                </a:lnTo>
                <a:lnTo>
                  <a:pt x="406819" y="204863"/>
                </a:lnTo>
                <a:lnTo>
                  <a:pt x="410171" y="203555"/>
                </a:lnTo>
                <a:lnTo>
                  <a:pt x="420242" y="180505"/>
                </a:lnTo>
                <a:lnTo>
                  <a:pt x="418922" y="177152"/>
                </a:lnTo>
                <a:lnTo>
                  <a:pt x="13423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191306" y="5617514"/>
            <a:ext cx="214464" cy="1145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942329" y="5346007"/>
            <a:ext cx="601345" cy="362585"/>
          </a:xfrm>
          <a:custGeom>
            <a:avLst/>
            <a:gdLst/>
            <a:ahLst/>
            <a:cxnLst/>
            <a:rect l="l" t="t" r="r" b="b"/>
            <a:pathLst>
              <a:path w="601345" h="362585">
                <a:moveTo>
                  <a:pt x="64765" y="0"/>
                </a:moveTo>
                <a:lnTo>
                  <a:pt x="2292" y="100882"/>
                </a:lnTo>
                <a:lnTo>
                  <a:pt x="0" y="111561"/>
                </a:lnTo>
                <a:lnTo>
                  <a:pt x="1917" y="121962"/>
                </a:lnTo>
                <a:lnTo>
                  <a:pt x="7578" y="130895"/>
                </a:lnTo>
                <a:lnTo>
                  <a:pt x="16516" y="137166"/>
                </a:lnTo>
                <a:lnTo>
                  <a:pt x="525824" y="359683"/>
                </a:lnTo>
                <a:lnTo>
                  <a:pt x="536503" y="361975"/>
                </a:lnTo>
                <a:lnTo>
                  <a:pt x="546904" y="360057"/>
                </a:lnTo>
                <a:lnTo>
                  <a:pt x="555837" y="354396"/>
                </a:lnTo>
                <a:lnTo>
                  <a:pt x="562108" y="345459"/>
                </a:lnTo>
                <a:lnTo>
                  <a:pt x="598976" y="261092"/>
                </a:lnTo>
                <a:lnTo>
                  <a:pt x="601261" y="250421"/>
                </a:lnTo>
                <a:lnTo>
                  <a:pt x="599341" y="240022"/>
                </a:lnTo>
                <a:lnTo>
                  <a:pt x="593682" y="231087"/>
                </a:lnTo>
                <a:lnTo>
                  <a:pt x="584752" y="224809"/>
                </a:lnTo>
                <a:lnTo>
                  <a:pt x="75444" y="2292"/>
                </a:lnTo>
                <a:lnTo>
                  <a:pt x="6476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3213493" y="5459552"/>
            <a:ext cx="315595" cy="234315"/>
          </a:xfrm>
          <a:custGeom>
            <a:avLst/>
            <a:gdLst/>
            <a:ahLst/>
            <a:cxnLst/>
            <a:rect l="l" t="t" r="r" b="b"/>
            <a:pathLst>
              <a:path w="315595" h="234314">
                <a:moveTo>
                  <a:pt x="58927" y="0"/>
                </a:moveTo>
                <a:lnTo>
                  <a:pt x="0" y="134874"/>
                </a:lnTo>
                <a:lnTo>
                  <a:pt x="212470" y="227698"/>
                </a:lnTo>
                <a:lnTo>
                  <a:pt x="240983" y="233818"/>
                </a:lnTo>
                <a:lnTo>
                  <a:pt x="268755" y="228700"/>
                </a:lnTo>
                <a:lnTo>
                  <a:pt x="292611" y="213587"/>
                </a:lnTo>
                <a:lnTo>
                  <a:pt x="309371" y="189725"/>
                </a:lnTo>
                <a:lnTo>
                  <a:pt x="315492" y="161218"/>
                </a:lnTo>
                <a:lnTo>
                  <a:pt x="310373" y="133445"/>
                </a:lnTo>
                <a:lnTo>
                  <a:pt x="295261" y="109586"/>
                </a:lnTo>
                <a:lnTo>
                  <a:pt x="271398" y="92824"/>
                </a:lnTo>
                <a:lnTo>
                  <a:pt x="58927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758541" y="6015875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41033" y="0"/>
                </a:moveTo>
                <a:lnTo>
                  <a:pt x="36984" y="8080"/>
                </a:lnTo>
                <a:lnTo>
                  <a:pt x="31361" y="12688"/>
                </a:lnTo>
                <a:lnTo>
                  <a:pt x="20315" y="15546"/>
                </a:lnTo>
                <a:lnTo>
                  <a:pt x="0" y="18376"/>
                </a:lnTo>
                <a:lnTo>
                  <a:pt x="441337" y="211200"/>
                </a:lnTo>
                <a:lnTo>
                  <a:pt x="438237" y="206493"/>
                </a:lnTo>
                <a:lnTo>
                  <a:pt x="431871" y="195098"/>
                </a:lnTo>
                <a:lnTo>
                  <a:pt x="426641" y="181106"/>
                </a:lnTo>
                <a:lnTo>
                  <a:pt x="426948" y="168605"/>
                </a:lnTo>
                <a:lnTo>
                  <a:pt x="41033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792437" y="5956655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0" y="0"/>
                </a:moveTo>
                <a:lnTo>
                  <a:pt x="11733" y="16831"/>
                </a:lnTo>
                <a:lnTo>
                  <a:pt x="17144" y="26879"/>
                </a:lnTo>
                <a:lnTo>
                  <a:pt x="17584" y="34136"/>
                </a:lnTo>
                <a:lnTo>
                  <a:pt x="14401" y="42595"/>
                </a:lnTo>
                <a:lnTo>
                  <a:pt x="400316" y="211200"/>
                </a:lnTo>
                <a:lnTo>
                  <a:pt x="409283" y="202484"/>
                </a:lnTo>
                <a:lnTo>
                  <a:pt x="423105" y="196816"/>
                </a:lnTo>
                <a:lnTo>
                  <a:pt x="435790" y="193747"/>
                </a:lnTo>
                <a:lnTo>
                  <a:pt x="441350" y="192824"/>
                </a:lnTo>
                <a:lnTo>
                  <a:pt x="0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785745" y="5990145"/>
            <a:ext cx="420370" cy="205104"/>
          </a:xfrm>
          <a:custGeom>
            <a:avLst/>
            <a:gdLst/>
            <a:ahLst/>
            <a:cxnLst/>
            <a:rect l="l" t="t" r="r" b="b"/>
            <a:pathLst>
              <a:path w="420369" h="205104">
                <a:moveTo>
                  <a:pt x="13423" y="0"/>
                </a:moveTo>
                <a:lnTo>
                  <a:pt x="10071" y="1308"/>
                </a:lnTo>
                <a:lnTo>
                  <a:pt x="0" y="24358"/>
                </a:lnTo>
                <a:lnTo>
                  <a:pt x="1320" y="27711"/>
                </a:lnTo>
                <a:lnTo>
                  <a:pt x="406806" y="204863"/>
                </a:lnTo>
                <a:lnTo>
                  <a:pt x="410171" y="203555"/>
                </a:lnTo>
                <a:lnTo>
                  <a:pt x="420230" y="180505"/>
                </a:lnTo>
                <a:lnTo>
                  <a:pt x="418922" y="177152"/>
                </a:lnTo>
                <a:lnTo>
                  <a:pt x="13423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989808" y="6078715"/>
            <a:ext cx="214464" cy="1145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649620" y="6015963"/>
            <a:ext cx="601345" cy="362585"/>
          </a:xfrm>
          <a:custGeom>
            <a:avLst/>
            <a:gdLst/>
            <a:ahLst/>
            <a:cxnLst/>
            <a:rect l="l" t="t" r="r" b="b"/>
            <a:pathLst>
              <a:path w="601344" h="362585">
                <a:moveTo>
                  <a:pt x="64765" y="0"/>
                </a:moveTo>
                <a:lnTo>
                  <a:pt x="2292" y="100877"/>
                </a:lnTo>
                <a:lnTo>
                  <a:pt x="0" y="111556"/>
                </a:lnTo>
                <a:lnTo>
                  <a:pt x="1917" y="121957"/>
                </a:lnTo>
                <a:lnTo>
                  <a:pt x="7578" y="130889"/>
                </a:lnTo>
                <a:lnTo>
                  <a:pt x="16516" y="137160"/>
                </a:lnTo>
                <a:lnTo>
                  <a:pt x="525824" y="359677"/>
                </a:lnTo>
                <a:lnTo>
                  <a:pt x="536503" y="361970"/>
                </a:lnTo>
                <a:lnTo>
                  <a:pt x="546906" y="360052"/>
                </a:lnTo>
                <a:lnTo>
                  <a:pt x="555842" y="354391"/>
                </a:lnTo>
                <a:lnTo>
                  <a:pt x="562121" y="345453"/>
                </a:lnTo>
                <a:lnTo>
                  <a:pt x="598976" y="261087"/>
                </a:lnTo>
                <a:lnTo>
                  <a:pt x="601268" y="250415"/>
                </a:lnTo>
                <a:lnTo>
                  <a:pt x="599351" y="240016"/>
                </a:lnTo>
                <a:lnTo>
                  <a:pt x="593690" y="231082"/>
                </a:lnTo>
                <a:lnTo>
                  <a:pt x="584752" y="224803"/>
                </a:lnTo>
                <a:lnTo>
                  <a:pt x="75444" y="2286"/>
                </a:lnTo>
                <a:lnTo>
                  <a:pt x="6476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920796" y="6129515"/>
            <a:ext cx="315595" cy="234315"/>
          </a:xfrm>
          <a:custGeom>
            <a:avLst/>
            <a:gdLst/>
            <a:ahLst/>
            <a:cxnLst/>
            <a:rect l="l" t="t" r="r" b="b"/>
            <a:pathLst>
              <a:path w="315594" h="234314">
                <a:moveTo>
                  <a:pt x="58928" y="0"/>
                </a:moveTo>
                <a:lnTo>
                  <a:pt x="0" y="134874"/>
                </a:lnTo>
                <a:lnTo>
                  <a:pt x="212471" y="227698"/>
                </a:lnTo>
                <a:lnTo>
                  <a:pt x="240983" y="233818"/>
                </a:lnTo>
                <a:lnTo>
                  <a:pt x="268755" y="228700"/>
                </a:lnTo>
                <a:lnTo>
                  <a:pt x="292611" y="213587"/>
                </a:lnTo>
                <a:lnTo>
                  <a:pt x="309372" y="189725"/>
                </a:lnTo>
                <a:lnTo>
                  <a:pt x="315490" y="161218"/>
                </a:lnTo>
                <a:lnTo>
                  <a:pt x="310368" y="133445"/>
                </a:lnTo>
                <a:lnTo>
                  <a:pt x="295255" y="109586"/>
                </a:lnTo>
                <a:lnTo>
                  <a:pt x="271399" y="92824"/>
                </a:lnTo>
                <a:lnTo>
                  <a:pt x="58928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783801" y="5570880"/>
            <a:ext cx="626745" cy="582930"/>
          </a:xfrm>
          <a:custGeom>
            <a:avLst/>
            <a:gdLst/>
            <a:ahLst/>
            <a:cxnLst/>
            <a:rect l="l" t="t" r="r" b="b"/>
            <a:pathLst>
              <a:path w="626745" h="582929">
                <a:moveTo>
                  <a:pt x="168135" y="0"/>
                </a:moveTo>
                <a:lnTo>
                  <a:pt x="165455" y="1054"/>
                </a:lnTo>
                <a:lnTo>
                  <a:pt x="0" y="379768"/>
                </a:lnTo>
                <a:lnTo>
                  <a:pt x="1054" y="382447"/>
                </a:lnTo>
                <a:lnTo>
                  <a:pt x="458609" y="582358"/>
                </a:lnTo>
                <a:lnTo>
                  <a:pt x="461289" y="581304"/>
                </a:lnTo>
                <a:lnTo>
                  <a:pt x="626744" y="202590"/>
                </a:lnTo>
                <a:lnTo>
                  <a:pt x="625690" y="199898"/>
                </a:lnTo>
                <a:lnTo>
                  <a:pt x="168135" y="0"/>
                </a:lnTo>
                <a:close/>
              </a:path>
            </a:pathLst>
          </a:custGeom>
          <a:solidFill>
            <a:srgbClr val="E4A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3013113" y="5670613"/>
            <a:ext cx="396240" cy="481330"/>
          </a:xfrm>
          <a:custGeom>
            <a:avLst/>
            <a:gdLst/>
            <a:ahLst/>
            <a:cxnLst/>
            <a:rect l="l" t="t" r="r" b="b"/>
            <a:pathLst>
              <a:path w="396239" h="481329">
                <a:moveTo>
                  <a:pt x="167093" y="0"/>
                </a:moveTo>
                <a:lnTo>
                  <a:pt x="0" y="382447"/>
                </a:lnTo>
                <a:lnTo>
                  <a:pt x="226161" y="481253"/>
                </a:lnTo>
                <a:lnTo>
                  <a:pt x="233337" y="478447"/>
                </a:lnTo>
                <a:lnTo>
                  <a:pt x="396062" y="105981"/>
                </a:lnTo>
                <a:lnTo>
                  <a:pt x="393255" y="98805"/>
                </a:lnTo>
                <a:lnTo>
                  <a:pt x="167093" y="0"/>
                </a:lnTo>
                <a:close/>
              </a:path>
            </a:pathLst>
          </a:custGeom>
          <a:solidFill>
            <a:srgbClr val="EFB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3082417" y="5701144"/>
            <a:ext cx="210820" cy="401320"/>
          </a:xfrm>
          <a:custGeom>
            <a:avLst/>
            <a:gdLst/>
            <a:ahLst/>
            <a:cxnLst/>
            <a:rect l="l" t="t" r="r" b="b"/>
            <a:pathLst>
              <a:path w="210820" h="401320">
                <a:moveTo>
                  <a:pt x="166966" y="0"/>
                </a:moveTo>
                <a:lnTo>
                  <a:pt x="0" y="382193"/>
                </a:lnTo>
                <a:lnTo>
                  <a:pt x="43230" y="401078"/>
                </a:lnTo>
                <a:lnTo>
                  <a:pt x="210210" y="18884"/>
                </a:lnTo>
                <a:lnTo>
                  <a:pt x="166966" y="0"/>
                </a:lnTo>
                <a:close/>
              </a:path>
            </a:pathLst>
          </a:custGeom>
          <a:solidFill>
            <a:srgbClr val="F0BA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3479177" y="5980984"/>
            <a:ext cx="1201420" cy="626745"/>
          </a:xfrm>
          <a:custGeom>
            <a:avLst/>
            <a:gdLst/>
            <a:ahLst/>
            <a:cxnLst/>
            <a:rect l="l" t="t" r="r" b="b"/>
            <a:pathLst>
              <a:path w="1201420" h="626745">
                <a:moveTo>
                  <a:pt x="50850" y="0"/>
                </a:moveTo>
                <a:lnTo>
                  <a:pt x="0" y="116395"/>
                </a:lnTo>
                <a:lnTo>
                  <a:pt x="1067815" y="618451"/>
                </a:lnTo>
                <a:lnTo>
                  <a:pt x="1104791" y="626440"/>
                </a:lnTo>
                <a:lnTo>
                  <a:pt x="1140712" y="619855"/>
                </a:lnTo>
                <a:lnTo>
                  <a:pt x="1171545" y="600278"/>
                </a:lnTo>
                <a:lnTo>
                  <a:pt x="1193253" y="569290"/>
                </a:lnTo>
                <a:lnTo>
                  <a:pt x="1201242" y="532315"/>
                </a:lnTo>
                <a:lnTo>
                  <a:pt x="1194657" y="496393"/>
                </a:lnTo>
                <a:lnTo>
                  <a:pt x="1175080" y="465561"/>
                </a:lnTo>
                <a:lnTo>
                  <a:pt x="1144092" y="443852"/>
                </a:lnTo>
                <a:lnTo>
                  <a:pt x="50850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3479190" y="6056553"/>
            <a:ext cx="1193800" cy="551180"/>
          </a:xfrm>
          <a:custGeom>
            <a:avLst/>
            <a:gdLst/>
            <a:ahLst/>
            <a:cxnLst/>
            <a:rect l="l" t="t" r="r" b="b"/>
            <a:pathLst>
              <a:path w="1193800" h="551179">
                <a:moveTo>
                  <a:pt x="17830" y="0"/>
                </a:moveTo>
                <a:lnTo>
                  <a:pt x="0" y="40830"/>
                </a:lnTo>
                <a:lnTo>
                  <a:pt x="1067816" y="542886"/>
                </a:lnTo>
                <a:lnTo>
                  <a:pt x="1104791" y="550868"/>
                </a:lnTo>
                <a:lnTo>
                  <a:pt x="1140712" y="544280"/>
                </a:lnTo>
                <a:lnTo>
                  <a:pt x="1171545" y="524706"/>
                </a:lnTo>
                <a:lnTo>
                  <a:pt x="1180123" y="512464"/>
                </a:lnTo>
                <a:lnTo>
                  <a:pt x="1155295" y="512464"/>
                </a:lnTo>
                <a:lnTo>
                  <a:pt x="1133401" y="507312"/>
                </a:lnTo>
                <a:lnTo>
                  <a:pt x="1097610" y="492302"/>
                </a:lnTo>
                <a:lnTo>
                  <a:pt x="17830" y="0"/>
                </a:lnTo>
                <a:close/>
              </a:path>
              <a:path w="1193800" h="551179">
                <a:moveTo>
                  <a:pt x="1193253" y="493725"/>
                </a:moveTo>
                <a:lnTo>
                  <a:pt x="1172257" y="507890"/>
                </a:lnTo>
                <a:lnTo>
                  <a:pt x="1155295" y="512464"/>
                </a:lnTo>
                <a:lnTo>
                  <a:pt x="1180123" y="512464"/>
                </a:lnTo>
                <a:lnTo>
                  <a:pt x="1193253" y="493725"/>
                </a:lnTo>
                <a:close/>
              </a:path>
            </a:pathLst>
          </a:custGeom>
          <a:solidFill>
            <a:srgbClr val="815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3423323" y="5924638"/>
            <a:ext cx="123113" cy="21362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3264534" y="5816320"/>
            <a:ext cx="161925" cy="308610"/>
          </a:xfrm>
          <a:custGeom>
            <a:avLst/>
            <a:gdLst/>
            <a:ahLst/>
            <a:cxnLst/>
            <a:rect l="l" t="t" r="r" b="b"/>
            <a:pathLst>
              <a:path w="161925" h="308610">
                <a:moveTo>
                  <a:pt x="130822" y="0"/>
                </a:moveTo>
                <a:lnTo>
                  <a:pt x="126568" y="1663"/>
                </a:lnTo>
                <a:lnTo>
                  <a:pt x="0" y="291363"/>
                </a:lnTo>
                <a:lnTo>
                  <a:pt x="1663" y="295605"/>
                </a:lnTo>
                <a:lnTo>
                  <a:pt x="30860" y="308356"/>
                </a:lnTo>
                <a:lnTo>
                  <a:pt x="35102" y="306692"/>
                </a:lnTo>
                <a:lnTo>
                  <a:pt x="161670" y="16992"/>
                </a:lnTo>
                <a:lnTo>
                  <a:pt x="160007" y="12750"/>
                </a:lnTo>
                <a:lnTo>
                  <a:pt x="130822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3325596" y="5821093"/>
            <a:ext cx="177723" cy="2875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302522" y="6442161"/>
            <a:ext cx="1257935" cy="165100"/>
          </a:xfrm>
          <a:custGeom>
            <a:avLst/>
            <a:gdLst/>
            <a:ahLst/>
            <a:cxnLst/>
            <a:rect l="l" t="t" r="r" b="b"/>
            <a:pathLst>
              <a:path w="1257935" h="165100">
                <a:moveTo>
                  <a:pt x="1138275" y="0"/>
                </a:moveTo>
                <a:lnTo>
                  <a:pt x="119595" y="0"/>
                </a:lnTo>
                <a:lnTo>
                  <a:pt x="73160" y="9437"/>
                </a:lnTo>
                <a:lnTo>
                  <a:pt x="35132" y="35132"/>
                </a:lnTo>
                <a:lnTo>
                  <a:pt x="9437" y="73160"/>
                </a:lnTo>
                <a:lnTo>
                  <a:pt x="0" y="119595"/>
                </a:lnTo>
                <a:lnTo>
                  <a:pt x="0" y="164541"/>
                </a:lnTo>
                <a:lnTo>
                  <a:pt x="1257871" y="164541"/>
                </a:lnTo>
                <a:lnTo>
                  <a:pt x="1257871" y="119595"/>
                </a:lnTo>
                <a:lnTo>
                  <a:pt x="1248435" y="73160"/>
                </a:lnTo>
                <a:lnTo>
                  <a:pt x="1222743" y="35132"/>
                </a:lnTo>
                <a:lnTo>
                  <a:pt x="1184715" y="9437"/>
                </a:lnTo>
                <a:lnTo>
                  <a:pt x="113827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553906" y="6442162"/>
            <a:ext cx="1007110" cy="165100"/>
          </a:xfrm>
          <a:custGeom>
            <a:avLst/>
            <a:gdLst/>
            <a:ahLst/>
            <a:cxnLst/>
            <a:rect l="l" t="t" r="r" b="b"/>
            <a:pathLst>
              <a:path w="1007110" h="165100">
                <a:moveTo>
                  <a:pt x="886891" y="0"/>
                </a:moveTo>
                <a:lnTo>
                  <a:pt x="0" y="0"/>
                </a:lnTo>
                <a:lnTo>
                  <a:pt x="519089" y="30224"/>
                </a:lnTo>
                <a:lnTo>
                  <a:pt x="796961" y="57438"/>
                </a:lnTo>
                <a:lnTo>
                  <a:pt x="927974" y="97069"/>
                </a:lnTo>
                <a:lnTo>
                  <a:pt x="1006487" y="164541"/>
                </a:lnTo>
                <a:lnTo>
                  <a:pt x="1006487" y="119595"/>
                </a:lnTo>
                <a:lnTo>
                  <a:pt x="997050" y="73155"/>
                </a:lnTo>
                <a:lnTo>
                  <a:pt x="971354" y="35128"/>
                </a:lnTo>
                <a:lnTo>
                  <a:pt x="933326" y="9435"/>
                </a:lnTo>
                <a:lnTo>
                  <a:pt x="886891" y="0"/>
                </a:lnTo>
                <a:close/>
              </a:path>
            </a:pathLst>
          </a:custGeom>
          <a:solidFill>
            <a:srgbClr val="A16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338158" y="6463500"/>
            <a:ext cx="121005" cy="656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454008" y="6419236"/>
            <a:ext cx="960755" cy="0"/>
          </a:xfrm>
          <a:custGeom>
            <a:avLst/>
            <a:gdLst/>
            <a:ahLst/>
            <a:cxnLst/>
            <a:rect l="l" t="t" r="r" b="b"/>
            <a:pathLst>
              <a:path w="960754">
                <a:moveTo>
                  <a:pt x="0" y="0"/>
                </a:moveTo>
                <a:lnTo>
                  <a:pt x="960526" y="0"/>
                </a:lnTo>
              </a:path>
            </a:pathLst>
          </a:custGeom>
          <a:ln w="45846">
            <a:solidFill>
              <a:srgbClr val="815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439822" y="6117259"/>
            <a:ext cx="91440" cy="93345"/>
          </a:xfrm>
          <a:custGeom>
            <a:avLst/>
            <a:gdLst/>
            <a:ahLst/>
            <a:cxnLst/>
            <a:rect l="l" t="t" r="r" b="b"/>
            <a:pathLst>
              <a:path w="91439" h="93345">
                <a:moveTo>
                  <a:pt x="0" y="0"/>
                </a:moveTo>
                <a:lnTo>
                  <a:pt x="91033" y="93256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370340" y="6046089"/>
            <a:ext cx="53975" cy="55244"/>
          </a:xfrm>
          <a:custGeom>
            <a:avLst/>
            <a:gdLst/>
            <a:ahLst/>
            <a:cxnLst/>
            <a:rect l="l" t="t" r="r" b="b"/>
            <a:pathLst>
              <a:path w="53975" h="55245">
                <a:moveTo>
                  <a:pt x="0" y="0"/>
                </a:moveTo>
                <a:lnTo>
                  <a:pt x="53543" y="54851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316911" y="5991352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69" h="40004">
                <a:moveTo>
                  <a:pt x="0" y="0"/>
                </a:moveTo>
                <a:lnTo>
                  <a:pt x="38950" y="3989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575534" y="6036576"/>
            <a:ext cx="17145" cy="129539"/>
          </a:xfrm>
          <a:custGeom>
            <a:avLst/>
            <a:gdLst/>
            <a:ahLst/>
            <a:cxnLst/>
            <a:rect l="l" t="t" r="r" b="b"/>
            <a:pathLst>
              <a:path w="17144" h="129539">
                <a:moveTo>
                  <a:pt x="0" y="0"/>
                </a:moveTo>
                <a:lnTo>
                  <a:pt x="16586" y="12926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562885" y="5937923"/>
            <a:ext cx="10160" cy="76200"/>
          </a:xfrm>
          <a:custGeom>
            <a:avLst/>
            <a:gdLst/>
            <a:ahLst/>
            <a:cxnLst/>
            <a:rect l="l" t="t" r="r" b="b"/>
            <a:pathLst>
              <a:path w="10160" h="76200">
                <a:moveTo>
                  <a:pt x="0" y="0"/>
                </a:moveTo>
                <a:lnTo>
                  <a:pt x="9753" y="76034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553144" y="5862065"/>
            <a:ext cx="7620" cy="55880"/>
          </a:xfrm>
          <a:custGeom>
            <a:avLst/>
            <a:gdLst/>
            <a:ahLst/>
            <a:cxnLst/>
            <a:rect l="l" t="t" r="r" b="b"/>
            <a:pathLst>
              <a:path w="7619" h="55879">
                <a:moveTo>
                  <a:pt x="0" y="0"/>
                </a:moveTo>
                <a:lnTo>
                  <a:pt x="7099" y="55283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362365" y="6248247"/>
            <a:ext cx="128905" cy="19685"/>
          </a:xfrm>
          <a:custGeom>
            <a:avLst/>
            <a:gdLst/>
            <a:ahLst/>
            <a:cxnLst/>
            <a:rect l="l" t="t" r="r" b="b"/>
            <a:pathLst>
              <a:path w="128905" h="19685">
                <a:moveTo>
                  <a:pt x="0" y="0"/>
                </a:moveTo>
                <a:lnTo>
                  <a:pt x="128816" y="19685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264041" y="6233223"/>
            <a:ext cx="76200" cy="12065"/>
          </a:xfrm>
          <a:custGeom>
            <a:avLst/>
            <a:gdLst/>
            <a:ahLst/>
            <a:cxnLst/>
            <a:rect l="l" t="t" r="r" b="b"/>
            <a:pathLst>
              <a:path w="76200" h="12064">
                <a:moveTo>
                  <a:pt x="0" y="0"/>
                </a:moveTo>
                <a:lnTo>
                  <a:pt x="75768" y="11582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188438" y="6221666"/>
            <a:ext cx="55244" cy="8890"/>
          </a:xfrm>
          <a:custGeom>
            <a:avLst/>
            <a:gdLst/>
            <a:ahLst/>
            <a:cxnLst/>
            <a:rect l="l" t="t" r="r" b="b"/>
            <a:pathLst>
              <a:path w="55244" h="8889">
                <a:moveTo>
                  <a:pt x="0" y="0"/>
                </a:moveTo>
                <a:lnTo>
                  <a:pt x="55105" y="842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349690" y="6347777"/>
            <a:ext cx="122555" cy="45720"/>
          </a:xfrm>
          <a:custGeom>
            <a:avLst/>
            <a:gdLst/>
            <a:ahLst/>
            <a:cxnLst/>
            <a:rect l="l" t="t" r="r" b="b"/>
            <a:pathLst>
              <a:path w="122555" h="45720">
                <a:moveTo>
                  <a:pt x="0" y="45237"/>
                </a:moveTo>
                <a:lnTo>
                  <a:pt x="122212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256408" y="6400927"/>
            <a:ext cx="72390" cy="26670"/>
          </a:xfrm>
          <a:custGeom>
            <a:avLst/>
            <a:gdLst/>
            <a:ahLst/>
            <a:cxnLst/>
            <a:rect l="l" t="t" r="r" b="b"/>
            <a:pathLst>
              <a:path w="72389" h="26670">
                <a:moveTo>
                  <a:pt x="0" y="26606"/>
                </a:moveTo>
                <a:lnTo>
                  <a:pt x="71882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184679" y="6434734"/>
            <a:ext cx="52705" cy="19685"/>
          </a:xfrm>
          <a:custGeom>
            <a:avLst/>
            <a:gdLst/>
            <a:ahLst/>
            <a:cxnLst/>
            <a:rect l="l" t="t" r="r" b="b"/>
            <a:pathLst>
              <a:path w="52705" h="19685">
                <a:moveTo>
                  <a:pt x="0" y="19354"/>
                </a:moveTo>
                <a:lnTo>
                  <a:pt x="52273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094"/>
          <p:cNvSpPr/>
          <p:nvPr/>
        </p:nvSpPr>
        <p:spPr>
          <a:xfrm>
            <a:off x="5704725" y="4350040"/>
            <a:ext cx="3084944" cy="45719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 txBox="1"/>
          <p:nvPr/>
        </p:nvSpPr>
        <p:spPr>
          <a:xfrm>
            <a:off x="5703303" y="4223867"/>
            <a:ext cx="3204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명백한 </a:t>
            </a:r>
            <a:r>
              <a:rPr sz="1600" b="1" spc="-204" dirty="0" err="1">
                <a:solidFill>
                  <a:srgbClr val="231F20"/>
                </a:solidFill>
                <a:latin typeface="Malgun Gothic"/>
                <a:cs typeface="Malgun Gothic"/>
              </a:rPr>
              <a:t>진술이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85" dirty="0">
                <a:solidFill>
                  <a:srgbClr val="231F20"/>
                </a:solidFill>
                <a:latin typeface="Malgun Gothic"/>
                <a:cs typeface="Malgun Gothic"/>
              </a:rPr>
              <a:t>없</a:t>
            </a:r>
            <a:r>
              <a:rPr lang="ko-KR" altLang="en-US" sz="1600" b="1" spc="-285" dirty="0">
                <a:solidFill>
                  <a:srgbClr val="231F20"/>
                </a:solidFill>
                <a:latin typeface="Malgun Gothic"/>
                <a:cs typeface="Malgun Gothic"/>
              </a:rPr>
              <a:t>다면 가</a:t>
            </a:r>
            <a:r>
              <a:rPr sz="1600" b="1" strike="noStrike" spc="-210" dirty="0" err="1">
                <a:solidFill>
                  <a:srgbClr val="231F20"/>
                </a:solidFill>
                <a:latin typeface="Malgun Gothic"/>
                <a:cs typeface="Malgun Gothic"/>
              </a:rPr>
              <a:t>해자는</a:t>
            </a:r>
            <a:r>
              <a:rPr sz="1600" b="1" strike="noStrike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trike="noStrike" spc="-225" dirty="0">
                <a:solidFill>
                  <a:srgbClr val="231F20"/>
                </a:solidFill>
                <a:latin typeface="Malgun Gothic"/>
                <a:cs typeface="Malgun Gothic"/>
              </a:rPr>
              <a:t>미상으로</a:t>
            </a:r>
            <a:endParaRPr sz="1600" dirty="0">
              <a:latin typeface="Malgun Gothic"/>
              <a:cs typeface="Malgun Gothic"/>
            </a:endParaRPr>
          </a:p>
        </p:txBody>
      </p:sp>
      <p:pic>
        <p:nvPicPr>
          <p:cNvPr id="1144" name="그림 114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78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471" y="1907819"/>
            <a:ext cx="8485619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71" y="2334544"/>
            <a:ext cx="117881" cy="522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5776" y="2334544"/>
            <a:ext cx="118313" cy="522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2907" y="1958619"/>
            <a:ext cx="8256905" cy="5601970"/>
          </a:xfrm>
          <a:custGeom>
            <a:avLst/>
            <a:gdLst/>
            <a:ahLst/>
            <a:cxnLst/>
            <a:rect l="l" t="t" r="r" b="b"/>
            <a:pathLst>
              <a:path w="8256905" h="5601970">
                <a:moveTo>
                  <a:pt x="3695" y="0"/>
                </a:moveTo>
                <a:lnTo>
                  <a:pt x="0" y="5601385"/>
                </a:lnTo>
                <a:lnTo>
                  <a:pt x="8252879" y="5601385"/>
                </a:lnTo>
                <a:lnTo>
                  <a:pt x="8256536" y="5435"/>
                </a:lnTo>
                <a:lnTo>
                  <a:pt x="3695" y="0"/>
                </a:lnTo>
                <a:close/>
              </a:path>
            </a:pathLst>
          </a:custGeom>
          <a:solidFill>
            <a:srgbClr val="CA9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9079" y="2032063"/>
            <a:ext cx="120700" cy="552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92" y="2032063"/>
            <a:ext cx="4213656" cy="552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980" y="2084457"/>
            <a:ext cx="7937500" cy="5475605"/>
          </a:xfrm>
          <a:custGeom>
            <a:avLst/>
            <a:gdLst/>
            <a:ahLst/>
            <a:cxnLst/>
            <a:rect l="l" t="t" r="r" b="b"/>
            <a:pathLst>
              <a:path w="7937500" h="5475605">
                <a:moveTo>
                  <a:pt x="3606" y="0"/>
                </a:moveTo>
                <a:lnTo>
                  <a:pt x="0" y="5471261"/>
                </a:lnTo>
                <a:lnTo>
                  <a:pt x="6510007" y="5475541"/>
                </a:lnTo>
                <a:lnTo>
                  <a:pt x="7933524" y="5475541"/>
                </a:lnTo>
                <a:lnTo>
                  <a:pt x="7937119" y="5206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392" y="2082858"/>
            <a:ext cx="7940675" cy="5477510"/>
          </a:xfrm>
          <a:custGeom>
            <a:avLst/>
            <a:gdLst/>
            <a:ahLst/>
            <a:cxnLst/>
            <a:rect l="l" t="t" r="r" b="b"/>
            <a:pathLst>
              <a:path w="7940675" h="5477509">
                <a:moveTo>
                  <a:pt x="3606" y="0"/>
                </a:moveTo>
                <a:lnTo>
                  <a:pt x="0" y="5474449"/>
                </a:lnTo>
                <a:lnTo>
                  <a:pt x="4099356" y="5477141"/>
                </a:lnTo>
                <a:lnTo>
                  <a:pt x="7936687" y="5477141"/>
                </a:lnTo>
                <a:lnTo>
                  <a:pt x="7936687" y="5476494"/>
                </a:lnTo>
                <a:lnTo>
                  <a:pt x="3162" y="5471274"/>
                </a:lnTo>
                <a:lnTo>
                  <a:pt x="6781" y="3187"/>
                </a:lnTo>
                <a:lnTo>
                  <a:pt x="4850578" y="3187"/>
                </a:lnTo>
                <a:lnTo>
                  <a:pt x="3606" y="0"/>
                </a:lnTo>
                <a:close/>
              </a:path>
              <a:path w="7940675" h="5477509">
                <a:moveTo>
                  <a:pt x="4850578" y="3187"/>
                </a:moveTo>
                <a:lnTo>
                  <a:pt x="6781" y="3187"/>
                </a:lnTo>
                <a:lnTo>
                  <a:pt x="7937106" y="8394"/>
                </a:lnTo>
                <a:lnTo>
                  <a:pt x="7933512" y="5476494"/>
                </a:lnTo>
                <a:lnTo>
                  <a:pt x="7936687" y="5476494"/>
                </a:lnTo>
                <a:lnTo>
                  <a:pt x="7940281" y="5219"/>
                </a:lnTo>
                <a:lnTo>
                  <a:pt x="4850578" y="3187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3172" y="2045318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581" y="0"/>
                </a:moveTo>
                <a:lnTo>
                  <a:pt x="0" y="5471287"/>
                </a:lnTo>
                <a:lnTo>
                  <a:pt x="7933499" y="5476481"/>
                </a:lnTo>
                <a:lnTo>
                  <a:pt x="7937093" y="5232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584" y="2043731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87"/>
                </a:moveTo>
                <a:lnTo>
                  <a:pt x="1587" y="5474462"/>
                </a:lnTo>
                <a:lnTo>
                  <a:pt x="7936674" y="5479656"/>
                </a:lnTo>
                <a:lnTo>
                  <a:pt x="7936676" y="5476481"/>
                </a:lnTo>
                <a:lnTo>
                  <a:pt x="3175" y="5472874"/>
                </a:lnTo>
                <a:lnTo>
                  <a:pt x="3176" y="5471288"/>
                </a:lnTo>
                <a:lnTo>
                  <a:pt x="1587" y="5471287"/>
                </a:lnTo>
                <a:close/>
              </a:path>
              <a:path w="7940675" h="5480050">
                <a:moveTo>
                  <a:pt x="4819532" y="3175"/>
                </a:moveTo>
                <a:lnTo>
                  <a:pt x="6756" y="3175"/>
                </a:lnTo>
                <a:lnTo>
                  <a:pt x="7937093" y="8394"/>
                </a:lnTo>
                <a:lnTo>
                  <a:pt x="7933512" y="5476481"/>
                </a:lnTo>
                <a:lnTo>
                  <a:pt x="7936676" y="5476481"/>
                </a:lnTo>
                <a:lnTo>
                  <a:pt x="7940268" y="5232"/>
                </a:lnTo>
                <a:lnTo>
                  <a:pt x="4819532" y="3175"/>
                </a:lnTo>
                <a:close/>
              </a:path>
              <a:path w="7940675" h="5480050">
                <a:moveTo>
                  <a:pt x="3581" y="0"/>
                </a:moveTo>
                <a:lnTo>
                  <a:pt x="0" y="5474462"/>
                </a:lnTo>
                <a:lnTo>
                  <a:pt x="1587" y="5474462"/>
                </a:lnTo>
                <a:lnTo>
                  <a:pt x="1587" y="5471287"/>
                </a:lnTo>
                <a:lnTo>
                  <a:pt x="3176" y="5471287"/>
                </a:lnTo>
                <a:lnTo>
                  <a:pt x="6756" y="3175"/>
                </a:lnTo>
                <a:lnTo>
                  <a:pt x="4819532" y="3175"/>
                </a:lnTo>
                <a:lnTo>
                  <a:pt x="3581" y="0"/>
                </a:lnTo>
                <a:close/>
              </a:path>
              <a:path w="7940675" h="5480050">
                <a:moveTo>
                  <a:pt x="3176" y="5471288"/>
                </a:moveTo>
                <a:lnTo>
                  <a:pt x="3175" y="5472874"/>
                </a:lnTo>
                <a:lnTo>
                  <a:pt x="2425769" y="5472874"/>
                </a:lnTo>
                <a:lnTo>
                  <a:pt x="3176" y="5471288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2338" y="2006189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606" y="0"/>
                </a:moveTo>
                <a:lnTo>
                  <a:pt x="0" y="5471274"/>
                </a:lnTo>
                <a:lnTo>
                  <a:pt x="7933512" y="5476494"/>
                </a:lnTo>
                <a:lnTo>
                  <a:pt x="7937119" y="5219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751" y="2004602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74"/>
                </a:moveTo>
                <a:lnTo>
                  <a:pt x="1587" y="5474449"/>
                </a:lnTo>
                <a:lnTo>
                  <a:pt x="7936687" y="5479669"/>
                </a:lnTo>
                <a:lnTo>
                  <a:pt x="7936689" y="5476494"/>
                </a:lnTo>
                <a:lnTo>
                  <a:pt x="3175" y="5472861"/>
                </a:lnTo>
                <a:lnTo>
                  <a:pt x="3176" y="5471275"/>
                </a:lnTo>
                <a:lnTo>
                  <a:pt x="1587" y="5471274"/>
                </a:lnTo>
                <a:close/>
              </a:path>
              <a:path w="7940675" h="5480050">
                <a:moveTo>
                  <a:pt x="4831270" y="3175"/>
                </a:moveTo>
                <a:lnTo>
                  <a:pt x="6769" y="3175"/>
                </a:lnTo>
                <a:lnTo>
                  <a:pt x="7937119" y="8394"/>
                </a:lnTo>
                <a:lnTo>
                  <a:pt x="7933512" y="5476494"/>
                </a:lnTo>
                <a:lnTo>
                  <a:pt x="7936689" y="5476494"/>
                </a:lnTo>
                <a:lnTo>
                  <a:pt x="7940294" y="5219"/>
                </a:lnTo>
                <a:lnTo>
                  <a:pt x="4831270" y="3175"/>
                </a:lnTo>
                <a:close/>
              </a:path>
              <a:path w="7940675" h="5480050">
                <a:moveTo>
                  <a:pt x="3594" y="0"/>
                </a:moveTo>
                <a:lnTo>
                  <a:pt x="0" y="5474449"/>
                </a:lnTo>
                <a:lnTo>
                  <a:pt x="1587" y="5474449"/>
                </a:lnTo>
                <a:lnTo>
                  <a:pt x="1587" y="5471274"/>
                </a:lnTo>
                <a:lnTo>
                  <a:pt x="3176" y="5471274"/>
                </a:lnTo>
                <a:lnTo>
                  <a:pt x="6769" y="3175"/>
                </a:lnTo>
                <a:lnTo>
                  <a:pt x="4831270" y="3175"/>
                </a:lnTo>
                <a:lnTo>
                  <a:pt x="3594" y="0"/>
                </a:lnTo>
                <a:close/>
              </a:path>
              <a:path w="7940675" h="5480050">
                <a:moveTo>
                  <a:pt x="3176" y="5471275"/>
                </a:moveTo>
                <a:lnTo>
                  <a:pt x="3175" y="5472861"/>
                </a:lnTo>
                <a:lnTo>
                  <a:pt x="2413973" y="5472861"/>
                </a:lnTo>
                <a:lnTo>
                  <a:pt x="3176" y="5471275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1737" y="2151303"/>
            <a:ext cx="249161" cy="157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3691" y="2150948"/>
            <a:ext cx="249161" cy="15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645" y="2150630"/>
            <a:ext cx="249174" cy="157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7587" y="2150287"/>
            <a:ext cx="249186" cy="157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9541" y="2149932"/>
            <a:ext cx="249186" cy="157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1483" y="2149601"/>
            <a:ext cx="249174" cy="157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3462" y="2149259"/>
            <a:ext cx="249174" cy="157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5417" y="2148941"/>
            <a:ext cx="249174" cy="157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7359" y="2148573"/>
            <a:ext cx="249174" cy="1574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9300" y="2148243"/>
            <a:ext cx="249186" cy="157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1254" y="2147887"/>
            <a:ext cx="249186" cy="157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3209" y="2147557"/>
            <a:ext cx="249174" cy="157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5138" y="2147214"/>
            <a:ext cx="249174" cy="157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7092" y="2146884"/>
            <a:ext cx="249174" cy="157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9033" y="2146541"/>
            <a:ext cx="249174" cy="157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083" y="3146145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083" y="345092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2548" y="3755707"/>
            <a:ext cx="805180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511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63554" y="3755707"/>
            <a:ext cx="97028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69899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8083" y="3755707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8083" y="406050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10538" y="4365281"/>
            <a:ext cx="1747520" cy="0"/>
          </a:xfrm>
          <a:custGeom>
            <a:avLst/>
            <a:gdLst/>
            <a:ahLst/>
            <a:cxnLst/>
            <a:rect l="l" t="t" r="r" b="b"/>
            <a:pathLst>
              <a:path w="1747520">
                <a:moveTo>
                  <a:pt x="0" y="0"/>
                </a:moveTo>
                <a:lnTo>
                  <a:pt x="174712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4553" y="4365281"/>
            <a:ext cx="1579880" cy="0"/>
          </a:xfrm>
          <a:custGeom>
            <a:avLst/>
            <a:gdLst/>
            <a:ahLst/>
            <a:cxnLst/>
            <a:rect l="l" t="t" r="r" b="b"/>
            <a:pathLst>
              <a:path w="1579879">
                <a:moveTo>
                  <a:pt x="0" y="0"/>
                </a:moveTo>
                <a:lnTo>
                  <a:pt x="157934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8083" y="4365281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38083" y="46700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38083" y="4974869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8083" y="527965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8083" y="5584444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38083" y="5889237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083" y="6194018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38083" y="649880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8083" y="6803593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8083" y="710838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05482" y="7003825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7710" y="699620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2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81936" y="6675532"/>
            <a:ext cx="0" cy="708660"/>
          </a:xfrm>
          <a:custGeom>
            <a:avLst/>
            <a:gdLst/>
            <a:ahLst/>
            <a:cxnLst/>
            <a:rect l="l" t="t" r="r" b="b"/>
            <a:pathLst>
              <a:path h="708659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74164" y="6667912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4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26855" y="6675849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3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63145" y="7033348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65743" y="7025729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1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32900" y="676649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6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65730" y="6758876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4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06916" y="6675970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59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6916" y="666835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02750" y="6675856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5">
                <a:moveTo>
                  <a:pt x="15544" y="0"/>
                </a:moveTo>
                <a:lnTo>
                  <a:pt x="0" y="0"/>
                </a:lnTo>
                <a:lnTo>
                  <a:pt x="0" y="48374"/>
                </a:lnTo>
                <a:lnTo>
                  <a:pt x="15544" y="48374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26855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19083" y="6325081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40"/>
                </a:moveTo>
                <a:lnTo>
                  <a:pt x="54419" y="15240"/>
                </a:lnTo>
                <a:lnTo>
                  <a:pt x="54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7957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7957" y="62666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3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78836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1549" y="6325081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39">
                <a:moveTo>
                  <a:pt x="0" y="15240"/>
                </a:moveTo>
                <a:lnTo>
                  <a:pt x="45059" y="15240"/>
                </a:lnTo>
                <a:lnTo>
                  <a:pt x="4505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41549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67685" y="6956634"/>
            <a:ext cx="15875" cy="69850"/>
          </a:xfrm>
          <a:custGeom>
            <a:avLst/>
            <a:gdLst/>
            <a:ahLst/>
            <a:cxnLst/>
            <a:rect l="l" t="t" r="r" b="b"/>
            <a:pathLst>
              <a:path w="15875" h="69850">
                <a:moveTo>
                  <a:pt x="15544" y="0"/>
                </a:moveTo>
                <a:lnTo>
                  <a:pt x="0" y="0"/>
                </a:lnTo>
                <a:lnTo>
                  <a:pt x="0" y="69253"/>
                </a:lnTo>
                <a:lnTo>
                  <a:pt x="15544" y="69253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55366" y="6956037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40">
                <a:moveTo>
                  <a:pt x="0" y="40640"/>
                </a:moveTo>
                <a:lnTo>
                  <a:pt x="15557" y="40640"/>
                </a:lnTo>
                <a:lnTo>
                  <a:pt x="15557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55366" y="694841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8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19291" y="706286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4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11513" y="705524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88042" y="727622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78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22675" y="7260980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40">
                <a:moveTo>
                  <a:pt x="0" y="15240"/>
                </a:moveTo>
                <a:lnTo>
                  <a:pt x="73139" y="15240"/>
                </a:lnTo>
                <a:lnTo>
                  <a:pt x="7313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30447" y="706286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91510" y="7313395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612"/>
                </a:moveTo>
                <a:lnTo>
                  <a:pt x="15544" y="66612"/>
                </a:lnTo>
                <a:lnTo>
                  <a:pt x="15544" y="0"/>
                </a:lnTo>
                <a:lnTo>
                  <a:pt x="0" y="0"/>
                </a:lnTo>
                <a:lnTo>
                  <a:pt x="0" y="6661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91510" y="7305774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47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28441" y="7313712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295"/>
                </a:moveTo>
                <a:lnTo>
                  <a:pt x="15544" y="66295"/>
                </a:lnTo>
                <a:lnTo>
                  <a:pt x="15544" y="0"/>
                </a:lnTo>
                <a:lnTo>
                  <a:pt x="0" y="0"/>
                </a:lnTo>
                <a:lnTo>
                  <a:pt x="0" y="662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09505" y="6101327"/>
            <a:ext cx="0" cy="924560"/>
          </a:xfrm>
          <a:custGeom>
            <a:avLst/>
            <a:gdLst/>
            <a:ahLst/>
            <a:cxnLst/>
            <a:rect l="l" t="t" r="r" b="b"/>
            <a:pathLst>
              <a:path h="924559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72929" y="608608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7292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03461" y="6049257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95688" y="604163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1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19513" y="60937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9513" y="607846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19"/>
                </a:moveTo>
                <a:lnTo>
                  <a:pt x="15544" y="7619"/>
                </a:lnTo>
                <a:lnTo>
                  <a:pt x="1554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84957" y="6063227"/>
            <a:ext cx="50165" cy="15240"/>
          </a:xfrm>
          <a:custGeom>
            <a:avLst/>
            <a:gdLst/>
            <a:ahLst/>
            <a:cxnLst/>
            <a:rect l="l" t="t" r="r" b="b"/>
            <a:pathLst>
              <a:path w="50164" h="15239">
                <a:moveTo>
                  <a:pt x="0" y="15239"/>
                </a:moveTo>
                <a:lnTo>
                  <a:pt x="50101" y="15239"/>
                </a:lnTo>
                <a:lnTo>
                  <a:pt x="5010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4957" y="6049257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44" y="13970"/>
                </a:lnTo>
                <a:lnTo>
                  <a:pt x="1554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2894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44" y="36830"/>
                </a:lnTo>
                <a:lnTo>
                  <a:pt x="155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28949" y="604163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53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5289" y="6144242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4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47517" y="6136622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197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7446" y="6819462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97833" y="6804221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39"/>
                </a:moveTo>
                <a:lnTo>
                  <a:pt x="67386" y="15239"/>
                </a:lnTo>
                <a:lnTo>
                  <a:pt x="6738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05605" y="665690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96258" y="6649281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1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96258" y="6625152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544" y="16509"/>
                </a:lnTo>
                <a:lnTo>
                  <a:pt x="1554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36213" y="6654362"/>
            <a:ext cx="0" cy="372110"/>
          </a:xfrm>
          <a:custGeom>
            <a:avLst/>
            <a:gdLst/>
            <a:ahLst/>
            <a:cxnLst/>
            <a:rect l="l" t="t" r="r" b="b"/>
            <a:pathLst>
              <a:path h="372109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28441" y="664674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23475" y="6660712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40"/>
                </a:moveTo>
                <a:lnTo>
                  <a:pt x="70256" y="15240"/>
                </a:lnTo>
                <a:lnTo>
                  <a:pt x="702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23475" y="665436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6350"/>
                </a:moveTo>
                <a:lnTo>
                  <a:pt x="15544" y="6350"/>
                </a:lnTo>
                <a:lnTo>
                  <a:pt x="155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78187" y="6625152"/>
            <a:ext cx="15875" cy="35560"/>
          </a:xfrm>
          <a:custGeom>
            <a:avLst/>
            <a:gdLst/>
            <a:ahLst/>
            <a:cxnLst/>
            <a:rect l="l" t="t" r="r" b="b"/>
            <a:pathLst>
              <a:path w="15875" h="35559">
                <a:moveTo>
                  <a:pt x="0" y="35559"/>
                </a:moveTo>
                <a:lnTo>
                  <a:pt x="15544" y="35559"/>
                </a:lnTo>
                <a:lnTo>
                  <a:pt x="15544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78187" y="661753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1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62997" y="7159011"/>
            <a:ext cx="450850" cy="224790"/>
          </a:xfrm>
          <a:custGeom>
            <a:avLst/>
            <a:gdLst/>
            <a:ahLst/>
            <a:cxnLst/>
            <a:rect l="l" t="t" r="r" b="b"/>
            <a:pathLst>
              <a:path w="450850" h="224790">
                <a:moveTo>
                  <a:pt x="154042" y="17398"/>
                </a:moveTo>
                <a:lnTo>
                  <a:pt x="15544" y="17398"/>
                </a:lnTo>
                <a:lnTo>
                  <a:pt x="328295" y="52717"/>
                </a:lnTo>
                <a:lnTo>
                  <a:pt x="328295" y="108635"/>
                </a:lnTo>
                <a:lnTo>
                  <a:pt x="434848" y="108635"/>
                </a:lnTo>
                <a:lnTo>
                  <a:pt x="434848" y="224675"/>
                </a:lnTo>
                <a:lnTo>
                  <a:pt x="450392" y="224675"/>
                </a:lnTo>
                <a:lnTo>
                  <a:pt x="450392" y="93065"/>
                </a:lnTo>
                <a:lnTo>
                  <a:pt x="343839" y="93065"/>
                </a:lnTo>
                <a:lnTo>
                  <a:pt x="343839" y="38836"/>
                </a:lnTo>
                <a:lnTo>
                  <a:pt x="154042" y="17398"/>
                </a:lnTo>
                <a:close/>
              </a:path>
              <a:path w="450850" h="224790">
                <a:moveTo>
                  <a:pt x="0" y="0"/>
                </a:moveTo>
                <a:lnTo>
                  <a:pt x="0" y="74929"/>
                </a:lnTo>
                <a:lnTo>
                  <a:pt x="15544" y="74929"/>
                </a:lnTo>
                <a:lnTo>
                  <a:pt x="15544" y="17398"/>
                </a:lnTo>
                <a:lnTo>
                  <a:pt x="154042" y="17398"/>
                </a:lnTo>
                <a:lnTo>
                  <a:pt x="0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22598" y="70036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14826" y="699599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64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05605" y="7034091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99916" y="702583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651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99916" y="7003612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57" y="13970"/>
                </a:lnTo>
                <a:lnTo>
                  <a:pt x="1555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89057" y="6900088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0" y="66040"/>
                </a:moveTo>
                <a:lnTo>
                  <a:pt x="15544" y="66040"/>
                </a:lnTo>
                <a:lnTo>
                  <a:pt x="15544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89057" y="689246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83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61334" y="648740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53561" y="647978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1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49306" y="6487229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6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62997" y="6374455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0" y="76199"/>
                </a:moveTo>
                <a:lnTo>
                  <a:pt x="15544" y="76199"/>
                </a:lnTo>
                <a:lnTo>
                  <a:pt x="1554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62997" y="636683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46512" y="6374912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15544" y="0"/>
                </a:moveTo>
                <a:lnTo>
                  <a:pt x="0" y="0"/>
                </a:lnTo>
                <a:lnTo>
                  <a:pt x="0" y="75742"/>
                </a:lnTo>
                <a:lnTo>
                  <a:pt x="15544" y="75742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27700" y="716130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702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73573" y="715368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9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81346" y="700382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51757" y="7163844"/>
            <a:ext cx="15875" cy="55880"/>
          </a:xfrm>
          <a:custGeom>
            <a:avLst/>
            <a:gdLst/>
            <a:ahLst/>
            <a:cxnLst/>
            <a:rect l="l" t="t" r="r" b="b"/>
            <a:pathLst>
              <a:path w="15875" h="55879">
                <a:moveTo>
                  <a:pt x="0" y="55880"/>
                </a:moveTo>
                <a:lnTo>
                  <a:pt x="15544" y="55880"/>
                </a:lnTo>
                <a:lnTo>
                  <a:pt x="15544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51757" y="7156225"/>
            <a:ext cx="1109980" cy="0"/>
          </a:xfrm>
          <a:custGeom>
            <a:avLst/>
            <a:gdLst/>
            <a:ahLst/>
            <a:cxnLst/>
            <a:rect l="l" t="t" r="r" b="b"/>
            <a:pathLst>
              <a:path w="1109979">
                <a:moveTo>
                  <a:pt x="0" y="0"/>
                </a:moveTo>
                <a:lnTo>
                  <a:pt x="110985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53838" y="700382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46065" y="699620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05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93590" y="7264451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5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85818" y="7256832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4">
                <a:moveTo>
                  <a:pt x="0" y="0"/>
                </a:moveTo>
                <a:lnTo>
                  <a:pt x="132007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98115" y="726476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23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68525" y="6818105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82996" y="68104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82996" y="6792705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59"/>
                </a:moveTo>
                <a:lnTo>
                  <a:pt x="15544" y="10159"/>
                </a:lnTo>
                <a:lnTo>
                  <a:pt x="155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28285" y="6777465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39"/>
                </a:moveTo>
                <a:lnTo>
                  <a:pt x="70256" y="15239"/>
                </a:lnTo>
                <a:lnTo>
                  <a:pt x="7025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28285" y="6766035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1429"/>
                </a:moveTo>
                <a:lnTo>
                  <a:pt x="15544" y="11429"/>
                </a:lnTo>
                <a:lnTo>
                  <a:pt x="155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76443" y="675079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40"/>
                </a:moveTo>
                <a:lnTo>
                  <a:pt x="67386" y="15240"/>
                </a:lnTo>
                <a:lnTo>
                  <a:pt x="6738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6443" y="6746985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0" y="3809"/>
                </a:moveTo>
                <a:lnTo>
                  <a:pt x="15544" y="3809"/>
                </a:lnTo>
                <a:lnTo>
                  <a:pt x="15544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80546" y="6813025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072773" y="6796515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0" y="16510"/>
                </a:moveTo>
                <a:lnTo>
                  <a:pt x="58750" y="16510"/>
                </a:lnTo>
                <a:lnTo>
                  <a:pt x="5875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15966" y="674698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529"/>
                </a:moveTo>
                <a:lnTo>
                  <a:pt x="15557" y="49529"/>
                </a:lnTo>
                <a:lnTo>
                  <a:pt x="1555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15966" y="67304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0" y="16510"/>
                </a:moveTo>
                <a:lnTo>
                  <a:pt x="76022" y="16510"/>
                </a:lnTo>
                <a:lnTo>
                  <a:pt x="7602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055351" y="6766035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59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47578" y="67584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7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85805" y="6677135"/>
            <a:ext cx="15875" cy="73660"/>
          </a:xfrm>
          <a:custGeom>
            <a:avLst/>
            <a:gdLst/>
            <a:ahLst/>
            <a:cxnLst/>
            <a:rect l="l" t="t" r="r" b="b"/>
            <a:pathLst>
              <a:path w="15875" h="73659">
                <a:moveTo>
                  <a:pt x="0" y="73659"/>
                </a:moveTo>
                <a:lnTo>
                  <a:pt x="15544" y="73659"/>
                </a:lnTo>
                <a:lnTo>
                  <a:pt x="15544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85805" y="666951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18203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81627" y="679397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89399" y="667713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99635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28502" y="6793975"/>
            <a:ext cx="79375" cy="15240"/>
          </a:xfrm>
          <a:custGeom>
            <a:avLst/>
            <a:gdLst/>
            <a:ahLst/>
            <a:cxnLst/>
            <a:rect l="l" t="t" r="r" b="b"/>
            <a:pathLst>
              <a:path w="79375" h="15240">
                <a:moveTo>
                  <a:pt x="0" y="15240"/>
                </a:moveTo>
                <a:lnTo>
                  <a:pt x="78905" y="15240"/>
                </a:lnTo>
                <a:lnTo>
                  <a:pt x="7890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28502" y="6766035"/>
            <a:ext cx="15875" cy="27940"/>
          </a:xfrm>
          <a:custGeom>
            <a:avLst/>
            <a:gdLst/>
            <a:ahLst/>
            <a:cxnLst/>
            <a:rect l="l" t="t" r="r" b="b"/>
            <a:pathLst>
              <a:path w="15875" h="27940">
                <a:moveTo>
                  <a:pt x="0" y="27939"/>
                </a:moveTo>
                <a:lnTo>
                  <a:pt x="15544" y="27939"/>
                </a:lnTo>
                <a:lnTo>
                  <a:pt x="15544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27715" y="67584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3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35487" y="5957045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41749" y="59570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33977" y="59494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49674" y="6708418"/>
            <a:ext cx="15875" cy="64769"/>
          </a:xfrm>
          <a:custGeom>
            <a:avLst/>
            <a:gdLst/>
            <a:ahLst/>
            <a:cxnLst/>
            <a:rect l="l" t="t" r="r" b="b"/>
            <a:pathLst>
              <a:path w="15875" h="64770">
                <a:moveTo>
                  <a:pt x="0" y="64769"/>
                </a:moveTo>
                <a:lnTo>
                  <a:pt x="15544" y="64769"/>
                </a:lnTo>
                <a:lnTo>
                  <a:pt x="15544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49674" y="6693178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40">
                <a:moveTo>
                  <a:pt x="0" y="15239"/>
                </a:moveTo>
                <a:lnTo>
                  <a:pt x="52984" y="15239"/>
                </a:lnTo>
                <a:lnTo>
                  <a:pt x="5298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87114" y="6625868"/>
            <a:ext cx="15875" cy="67310"/>
          </a:xfrm>
          <a:custGeom>
            <a:avLst/>
            <a:gdLst/>
            <a:ahLst/>
            <a:cxnLst/>
            <a:rect l="l" t="t" r="r" b="b"/>
            <a:pathLst>
              <a:path w="15875" h="67309">
                <a:moveTo>
                  <a:pt x="0" y="67310"/>
                </a:moveTo>
                <a:lnTo>
                  <a:pt x="15544" y="67310"/>
                </a:lnTo>
                <a:lnTo>
                  <a:pt x="15544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987114" y="6609357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0" y="16510"/>
                </a:moveTo>
                <a:lnTo>
                  <a:pt x="50101" y="16510"/>
                </a:lnTo>
                <a:lnTo>
                  <a:pt x="5010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29443" y="643790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21670" y="643028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5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04601" y="6265077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96828" y="624983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25619" y="6205387"/>
            <a:ext cx="15875" cy="44450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557" y="44450"/>
                </a:lnTo>
                <a:lnTo>
                  <a:pt x="15557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25619" y="6188877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70" h="16510">
                <a:moveTo>
                  <a:pt x="0" y="16510"/>
                </a:moveTo>
                <a:lnTo>
                  <a:pt x="64503" y="16510"/>
                </a:lnTo>
                <a:lnTo>
                  <a:pt x="645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74578" y="6110137"/>
            <a:ext cx="15875" cy="78740"/>
          </a:xfrm>
          <a:custGeom>
            <a:avLst/>
            <a:gdLst/>
            <a:ahLst/>
            <a:cxnLst/>
            <a:rect l="l" t="t" r="r" b="b"/>
            <a:pathLst>
              <a:path w="15875" h="78739">
                <a:moveTo>
                  <a:pt x="0" y="78740"/>
                </a:moveTo>
                <a:lnTo>
                  <a:pt x="15544" y="78740"/>
                </a:lnTo>
                <a:lnTo>
                  <a:pt x="1554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74578" y="610251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78171" y="610997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77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97539" y="6526005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6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89767" y="6510765"/>
            <a:ext cx="62230" cy="15240"/>
          </a:xfrm>
          <a:custGeom>
            <a:avLst/>
            <a:gdLst/>
            <a:ahLst/>
            <a:cxnLst/>
            <a:rect l="l" t="t" r="r" b="b"/>
            <a:pathLst>
              <a:path w="62229" h="15240">
                <a:moveTo>
                  <a:pt x="0" y="15239"/>
                </a:moveTo>
                <a:lnTo>
                  <a:pt x="61620" y="15239"/>
                </a:lnTo>
                <a:lnTo>
                  <a:pt x="616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35842" y="6486635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0" y="24129"/>
                </a:moveTo>
                <a:lnTo>
                  <a:pt x="15544" y="24129"/>
                </a:lnTo>
                <a:lnTo>
                  <a:pt x="1554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35842" y="6471395"/>
            <a:ext cx="42545" cy="15240"/>
          </a:xfrm>
          <a:custGeom>
            <a:avLst/>
            <a:gdLst/>
            <a:ahLst/>
            <a:cxnLst/>
            <a:rect l="l" t="t" r="r" b="b"/>
            <a:pathLst>
              <a:path w="42545" h="15239">
                <a:moveTo>
                  <a:pt x="0" y="15240"/>
                </a:moveTo>
                <a:lnTo>
                  <a:pt x="42329" y="15240"/>
                </a:lnTo>
                <a:lnTo>
                  <a:pt x="4232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30013" y="6031975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59">
                <a:moveTo>
                  <a:pt x="0" y="0"/>
                </a:moveTo>
                <a:lnTo>
                  <a:pt x="0" y="1089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22240" y="602435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094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08562" y="6032229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5">
                <a:moveTo>
                  <a:pt x="0" y="0"/>
                </a:moveTo>
                <a:lnTo>
                  <a:pt x="0" y="93102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80546" y="6032385"/>
            <a:ext cx="0" cy="740410"/>
          </a:xfrm>
          <a:custGeom>
            <a:avLst/>
            <a:gdLst/>
            <a:ahLst/>
            <a:cxnLst/>
            <a:rect l="l" t="t" r="r" b="b"/>
            <a:pathLst>
              <a:path h="740409">
                <a:moveTo>
                  <a:pt x="0" y="0"/>
                </a:moveTo>
                <a:lnTo>
                  <a:pt x="0" y="74040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72773" y="60247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66937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59159" y="59206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8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68525" y="603238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82996" y="602476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90769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63062" y="716108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1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80405" y="715346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88183" y="680802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19927" y="6792789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40">
                <a:moveTo>
                  <a:pt x="0" y="15240"/>
                </a:moveTo>
                <a:lnTo>
                  <a:pt x="76034" y="15240"/>
                </a:lnTo>
                <a:lnTo>
                  <a:pt x="7603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19927" y="676103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750"/>
                </a:moveTo>
                <a:lnTo>
                  <a:pt x="15557" y="31750"/>
                </a:lnTo>
                <a:lnTo>
                  <a:pt x="1555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56567" y="6744529"/>
            <a:ext cx="79375" cy="1651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0" y="16509"/>
                </a:moveTo>
                <a:lnTo>
                  <a:pt x="78917" y="16509"/>
                </a:lnTo>
                <a:lnTo>
                  <a:pt x="78917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564346" y="662514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98782" y="661752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3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27706" y="650764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19927" y="650002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0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28493" y="6418055"/>
            <a:ext cx="0" cy="703580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20715" y="6402815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0" y="15239"/>
                </a:moveTo>
                <a:lnTo>
                  <a:pt x="73152" y="15239"/>
                </a:lnTo>
                <a:lnTo>
                  <a:pt x="731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78309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78309" y="634693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13583" y="641805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74130" y="6402815"/>
            <a:ext cx="47625" cy="15240"/>
          </a:xfrm>
          <a:custGeom>
            <a:avLst/>
            <a:gdLst/>
            <a:ahLst/>
            <a:cxnLst/>
            <a:rect l="l" t="t" r="r" b="b"/>
            <a:pathLst>
              <a:path w="47625" h="15239">
                <a:moveTo>
                  <a:pt x="0" y="15239"/>
                </a:moveTo>
                <a:lnTo>
                  <a:pt x="47231" y="15239"/>
                </a:lnTo>
                <a:lnTo>
                  <a:pt x="4723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74130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55189" y="66568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47410" y="6649190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296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606806" y="722450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07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93777" y="72168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081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01555" y="6708880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44818" y="6693640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40">
                <a:moveTo>
                  <a:pt x="0" y="15240"/>
                </a:moveTo>
                <a:lnTo>
                  <a:pt x="64516" y="15240"/>
                </a:lnTo>
                <a:lnTo>
                  <a:pt x="645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44818" y="6656810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75647" y="727309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69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67868" y="726547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69373" y="727341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59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69373" y="697916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1594" y="697154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18344" y="6354819"/>
            <a:ext cx="0" cy="575310"/>
          </a:xfrm>
          <a:custGeom>
            <a:avLst/>
            <a:gdLst/>
            <a:ahLst/>
            <a:cxnLst/>
            <a:rect l="l" t="t" r="r" b="b"/>
            <a:pathLst>
              <a:path h="575309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10566" y="6347199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>
                <a:moveTo>
                  <a:pt x="0" y="0"/>
                </a:moveTo>
                <a:lnTo>
                  <a:pt x="31014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439795" y="6746751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32016" y="673849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1650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41878" y="7024882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34099" y="7008371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10" h="16509">
                <a:moveTo>
                  <a:pt x="0" y="16509"/>
                </a:moveTo>
                <a:lnTo>
                  <a:pt x="41478" y="16509"/>
                </a:lnTo>
                <a:lnTo>
                  <a:pt x="4147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67798" y="68077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60020" y="6792471"/>
            <a:ext cx="51435" cy="15240"/>
          </a:xfrm>
          <a:custGeom>
            <a:avLst/>
            <a:gdLst/>
            <a:ahLst/>
            <a:cxnLst/>
            <a:rect l="l" t="t" r="r" b="b"/>
            <a:pathLst>
              <a:path w="51435" h="15240">
                <a:moveTo>
                  <a:pt x="0" y="15239"/>
                </a:moveTo>
                <a:lnTo>
                  <a:pt x="50965" y="15239"/>
                </a:lnTo>
                <a:lnTo>
                  <a:pt x="5096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474352" y="6543207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66573" y="653558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9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44600" y="7258229"/>
            <a:ext cx="588645" cy="125730"/>
          </a:xfrm>
          <a:custGeom>
            <a:avLst/>
            <a:gdLst/>
            <a:ahLst/>
            <a:cxnLst/>
            <a:rect l="l" t="t" r="r" b="b"/>
            <a:pathLst>
              <a:path w="588645" h="125729">
                <a:moveTo>
                  <a:pt x="408787" y="0"/>
                </a:moveTo>
                <a:lnTo>
                  <a:pt x="350126" y="58648"/>
                </a:lnTo>
                <a:lnTo>
                  <a:pt x="0" y="58648"/>
                </a:lnTo>
                <a:lnTo>
                  <a:pt x="0" y="125450"/>
                </a:lnTo>
                <a:lnTo>
                  <a:pt x="15557" y="125450"/>
                </a:lnTo>
                <a:lnTo>
                  <a:pt x="15557" y="74206"/>
                </a:lnTo>
                <a:lnTo>
                  <a:pt x="356577" y="74206"/>
                </a:lnTo>
                <a:lnTo>
                  <a:pt x="408787" y="21983"/>
                </a:lnTo>
                <a:lnTo>
                  <a:pt x="430776" y="21983"/>
                </a:lnTo>
                <a:lnTo>
                  <a:pt x="408787" y="0"/>
                </a:lnTo>
                <a:close/>
              </a:path>
              <a:path w="588645" h="125729">
                <a:moveTo>
                  <a:pt x="430776" y="21983"/>
                </a:moveTo>
                <a:lnTo>
                  <a:pt x="408787" y="21983"/>
                </a:lnTo>
                <a:lnTo>
                  <a:pt x="458850" y="72047"/>
                </a:lnTo>
                <a:lnTo>
                  <a:pt x="573074" y="72047"/>
                </a:lnTo>
                <a:lnTo>
                  <a:pt x="573074" y="125450"/>
                </a:lnTo>
                <a:lnTo>
                  <a:pt x="588632" y="125450"/>
                </a:lnTo>
                <a:lnTo>
                  <a:pt x="588632" y="56489"/>
                </a:lnTo>
                <a:lnTo>
                  <a:pt x="465289" y="56489"/>
                </a:lnTo>
                <a:lnTo>
                  <a:pt x="430776" y="2198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470017" y="6248209"/>
            <a:ext cx="0" cy="1136015"/>
          </a:xfrm>
          <a:custGeom>
            <a:avLst/>
            <a:gdLst/>
            <a:ahLst/>
            <a:cxnLst/>
            <a:rect l="l" t="t" r="r" b="b"/>
            <a:pathLst>
              <a:path h="1136015">
                <a:moveTo>
                  <a:pt x="0" y="0"/>
                </a:moveTo>
                <a:lnTo>
                  <a:pt x="0" y="113548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52380" y="6247904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40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944600" y="624028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2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48271" y="6294894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2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048271" y="6247904"/>
            <a:ext cx="15875" cy="39370"/>
          </a:xfrm>
          <a:custGeom>
            <a:avLst/>
            <a:gdLst/>
            <a:ahLst/>
            <a:cxnLst/>
            <a:rect l="l" t="t" r="r" b="b"/>
            <a:pathLst>
              <a:path w="15875" h="39370">
                <a:moveTo>
                  <a:pt x="0" y="39369"/>
                </a:moveTo>
                <a:lnTo>
                  <a:pt x="15557" y="39369"/>
                </a:lnTo>
                <a:lnTo>
                  <a:pt x="15557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35747" y="628981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110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35747" y="6265684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480236" y="626568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0" y="21590"/>
                </a:moveTo>
                <a:lnTo>
                  <a:pt x="15557" y="21590"/>
                </a:lnTo>
                <a:lnTo>
                  <a:pt x="1555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480236" y="625806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069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41283" y="624790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0" y="34289"/>
                </a:moveTo>
                <a:lnTo>
                  <a:pt x="15570" y="34289"/>
                </a:lnTo>
                <a:lnTo>
                  <a:pt x="155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341283" y="624028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51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55106" y="6331711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5">
                <a:moveTo>
                  <a:pt x="0" y="0"/>
                </a:moveTo>
                <a:lnTo>
                  <a:pt x="0" y="5451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510333" y="634726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94699" y="633202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20"/>
                </a:moveTo>
                <a:lnTo>
                  <a:pt x="15557" y="7620"/>
                </a:lnTo>
                <a:lnTo>
                  <a:pt x="1555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94699" y="632440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982608" y="692175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2280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510333" y="6914137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141002" y="705711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289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014294" y="704949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077635" y="660800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89669" y="660038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74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85917" y="7111893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1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578138" y="71042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0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98382" y="7080143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698382" y="70725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3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864542" y="708046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82350" y="5992088"/>
            <a:ext cx="195821" cy="189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354855" y="6885415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089920" y="687779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033771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07984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2592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79199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25275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71356" y="672711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2462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7070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03377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07984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2592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27855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2462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7070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3377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07984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2592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7855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2462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7070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3377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07984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2592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27855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32462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7070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03377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07984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12592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27855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2462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37070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7486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8494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486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494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7486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8494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7486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8494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486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8494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11158" y="6338354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608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48301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575890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66876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61627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7437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14688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555005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595314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63563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7594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16269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5659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96901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46574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504071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54241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1548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53817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9215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65234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0356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46574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504071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54241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1548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53817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9215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765234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80356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6574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04071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4241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61548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653817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69215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765234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80356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6574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04071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4241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61548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653817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9215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765234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80356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6574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504071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54241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1548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53817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69215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765234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0356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6574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04071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54241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1548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53817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9215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65234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80356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32391" y="710040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32391" y="713784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32391" y="7175271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32391" y="721271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132391" y="725015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99704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025114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5320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08127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10935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159036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18710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21518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24326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27134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173793" y="6067653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5" h="33654">
                <a:moveTo>
                  <a:pt x="20523" y="33108"/>
                </a:moveTo>
                <a:lnTo>
                  <a:pt x="0" y="33108"/>
                </a:lnTo>
                <a:lnTo>
                  <a:pt x="0" y="0"/>
                </a:lnTo>
                <a:lnTo>
                  <a:pt x="20523" y="0"/>
                </a:lnTo>
                <a:lnTo>
                  <a:pt x="20523" y="3310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247580" y="6067653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4">
                <a:moveTo>
                  <a:pt x="0" y="69113"/>
                </a:moveTo>
                <a:lnTo>
                  <a:pt x="8635" y="69113"/>
                </a:lnTo>
                <a:lnTo>
                  <a:pt x="8635" y="0"/>
                </a:lnTo>
                <a:lnTo>
                  <a:pt x="0" y="0"/>
                </a:lnTo>
                <a:lnTo>
                  <a:pt x="0" y="69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93020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478657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564318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393020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478657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564318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393020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78657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564318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393020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478657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564318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393020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78657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478657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550310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702583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751910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80123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85057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478657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550310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02583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51910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80123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85057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478657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550310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54490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61654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54490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1654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54490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1654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688181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759834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688181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759834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688181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759834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831475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831475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831475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702583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751910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80123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85057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478657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550310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702583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751910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80123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85057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478657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550310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702583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751910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80123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85057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751910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0123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85057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751910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80123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85057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478657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550310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514826" y="7348142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4">
                <a:moveTo>
                  <a:pt x="0" y="31865"/>
                </a:moveTo>
                <a:lnTo>
                  <a:pt x="15544" y="31865"/>
                </a:lnTo>
                <a:lnTo>
                  <a:pt x="15544" y="0"/>
                </a:lnTo>
                <a:lnTo>
                  <a:pt x="0" y="0"/>
                </a:lnTo>
                <a:lnTo>
                  <a:pt x="0" y="3186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514826" y="7340522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761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873042" y="734845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548"/>
                </a:moveTo>
                <a:lnTo>
                  <a:pt x="15544" y="31548"/>
                </a:lnTo>
                <a:lnTo>
                  <a:pt x="15544" y="0"/>
                </a:lnTo>
                <a:lnTo>
                  <a:pt x="0" y="0"/>
                </a:lnTo>
                <a:lnTo>
                  <a:pt x="0" y="315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516845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564229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611651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23" y="23037"/>
                </a:lnTo>
                <a:lnTo>
                  <a:pt x="8623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13" y="8648"/>
                </a:lnTo>
                <a:lnTo>
                  <a:pt x="19913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659047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706444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75384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801236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84862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886022" y="7194484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31445" y="0"/>
                </a:moveTo>
                <a:lnTo>
                  <a:pt x="0" y="0"/>
                </a:lnTo>
                <a:lnTo>
                  <a:pt x="0" y="15557"/>
                </a:lnTo>
                <a:lnTo>
                  <a:pt x="25006" y="15557"/>
                </a:lnTo>
                <a:lnTo>
                  <a:pt x="145719" y="136271"/>
                </a:lnTo>
                <a:lnTo>
                  <a:pt x="145719" y="189204"/>
                </a:lnTo>
                <a:lnTo>
                  <a:pt x="161277" y="189204"/>
                </a:lnTo>
                <a:lnTo>
                  <a:pt x="161277" y="129832"/>
                </a:lnTo>
                <a:lnTo>
                  <a:pt x="3144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950246" y="7188735"/>
            <a:ext cx="210185" cy="194945"/>
          </a:xfrm>
          <a:custGeom>
            <a:avLst/>
            <a:gdLst/>
            <a:ahLst/>
            <a:cxnLst/>
            <a:rect l="l" t="t" r="r" b="b"/>
            <a:pathLst>
              <a:path w="210185" h="194945">
                <a:moveTo>
                  <a:pt x="78105" y="0"/>
                </a:moveTo>
                <a:lnTo>
                  <a:pt x="0" y="0"/>
                </a:lnTo>
                <a:lnTo>
                  <a:pt x="0" y="15557"/>
                </a:lnTo>
                <a:lnTo>
                  <a:pt x="71653" y="15557"/>
                </a:lnTo>
                <a:lnTo>
                  <a:pt x="194525" y="138429"/>
                </a:lnTo>
                <a:lnTo>
                  <a:pt x="194525" y="194944"/>
                </a:lnTo>
                <a:lnTo>
                  <a:pt x="210083" y="194944"/>
                </a:lnTo>
                <a:lnTo>
                  <a:pt x="210083" y="131978"/>
                </a:lnTo>
                <a:lnTo>
                  <a:pt x="7810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33411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47522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61633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75744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89854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03965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18076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32187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0711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24541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419650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59386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680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06544" y="60719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206544" y="612054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06544" y="616912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06544" y="621769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8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06544" y="626629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06544" y="63148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06544" y="636343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06544" y="641201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06544" y="646060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206544" y="650918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206544" y="655775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206544" y="660633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164787" y="60665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164787" y="611516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164787" y="616374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164787" y="621230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82"/>
                </a:moveTo>
                <a:lnTo>
                  <a:pt x="20167" y="10782"/>
                </a:lnTo>
                <a:lnTo>
                  <a:pt x="20167" y="0"/>
                </a:lnTo>
                <a:lnTo>
                  <a:pt x="0" y="0"/>
                </a:lnTo>
                <a:lnTo>
                  <a:pt x="0" y="1078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164787" y="626090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164787" y="63094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164787" y="63580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164787" y="640662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164787" y="645521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164787" y="650379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164787" y="655237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164787" y="660095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222381" y="5981255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30238" y="43192"/>
                </a:moveTo>
                <a:lnTo>
                  <a:pt x="0" y="43192"/>
                </a:lnTo>
                <a:lnTo>
                  <a:pt x="0" y="0"/>
                </a:lnTo>
                <a:lnTo>
                  <a:pt x="30238" y="0"/>
                </a:lnTo>
                <a:lnTo>
                  <a:pt x="30238" y="4319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56429" y="622891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641392" y="62332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56429" y="6256591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641392" y="626090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56429" y="6284264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641392" y="62885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556429" y="631192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641392" y="631624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556429" y="633959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641392" y="63439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556429" y="636727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641392" y="637159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556429" y="639494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641392" y="639926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115826" y="607165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115826" y="610414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15826" y="613664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15826" y="616912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115826" y="62016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115826" y="6234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115826" y="62666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228132" y="630916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28132" y="63416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28132" y="637414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228132" y="640664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228132" y="643913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28132" y="647162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228132" y="650410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556429" y="645027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641392" y="6450279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0" y="8635"/>
                </a:moveTo>
                <a:lnTo>
                  <a:pt x="71983" y="8635"/>
                </a:lnTo>
                <a:lnTo>
                  <a:pt x="7198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556429" y="647793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641392" y="647793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6429" y="650561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641392" y="650561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56429" y="653328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641392" y="653328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56429" y="656095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641392" y="656095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56429" y="658863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759096" y="657479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759096" y="660246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759096" y="663013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759096" y="6657809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759096" y="668548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59096" y="671315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59096" y="677277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59096" y="680044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59096" y="682811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59096" y="685577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759096" y="688345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59096" y="691112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59096" y="6970738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59096" y="699841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59096" y="7026084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759096" y="705375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759096" y="708143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59096" y="710909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22012" y="657479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22012" y="660246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22012" y="663013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22012" y="665780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22012" y="668548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22012" y="671315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722012" y="677277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722012" y="680044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22012" y="682811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722012" y="685577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722012" y="688345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722012" y="691112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22012" y="6970738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722012" y="699841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22012" y="7026084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722012" y="705375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722012" y="708143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722012" y="710909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641392" y="658863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556429" y="664396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641392" y="664396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556429" y="6671640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641392" y="667164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556429" y="669931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641392" y="669931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556429" y="672697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641392" y="672697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56429" y="6754647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641392" y="6754647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641392" y="68185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41392" y="6856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41392" y="68952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41392" y="69335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41392" y="697194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641392" y="70102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641392" y="704863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641392" y="70869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46479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46479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46479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46479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46479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46479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46479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46479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55308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55308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55308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55308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55308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55308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55308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55308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110063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148950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187825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22669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265574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30444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117263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156151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19502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23390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27277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31165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089920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133748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177576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221403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265244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309071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352912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055351" y="648227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60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055351" y="6509499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055351" y="653674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055351" y="6563956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055351" y="6591198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903431" y="607197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903431" y="61637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903431" y="62555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03431" y="634729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03431" y="64390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03431" y="65308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03431" y="66226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03431" y="67144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03431" y="68061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03431" y="689794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21733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2374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25764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27781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297970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31812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3382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405958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501449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405958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453697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501449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405958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501449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05958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453697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501449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453697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501449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405958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453697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405958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453697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501449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453697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501449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405958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453697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405958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453697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501449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580913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628652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580913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628652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580913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580913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628652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628652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580913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628652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843676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924321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843676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924321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843676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924321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843676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924321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843676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924321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917120" y="6707949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917120" y="686316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917120" y="70183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986227" y="6718465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2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027985" y="665311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1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075495" y="6650304"/>
            <a:ext cx="0" cy="415290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0"/>
                </a:moveTo>
                <a:lnTo>
                  <a:pt x="0" y="41473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123019" y="6647484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0"/>
                </a:moveTo>
                <a:lnTo>
                  <a:pt x="0" y="34447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170529" y="6644665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5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218053" y="6641858"/>
            <a:ext cx="0" cy="416559"/>
          </a:xfrm>
          <a:custGeom>
            <a:avLst/>
            <a:gdLst/>
            <a:ahLst/>
            <a:cxnLst/>
            <a:rect l="l" t="t" r="r" b="b"/>
            <a:pathLst>
              <a:path h="416559">
                <a:moveTo>
                  <a:pt x="0" y="0"/>
                </a:moveTo>
                <a:lnTo>
                  <a:pt x="0" y="4164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265564" y="670551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86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30012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333248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36635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39947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432600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46570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498831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531953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30012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333235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36635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39947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43258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46570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498818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531953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644258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714375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784517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854634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14375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784517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854634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644258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714375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854634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644258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14375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784517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854634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644258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784517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854634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644258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714375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784517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644258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784517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854634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644258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714375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854634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714375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784517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854634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644258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784517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854634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644258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714375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854634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644258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714375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784517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854634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714375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784517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644258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784517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854634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518986" y="6755892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31"/>
                </a:lnTo>
              </a:path>
            </a:pathLst>
          </a:custGeom>
          <a:ln w="863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465709" y="678469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465709" y="681540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465709" y="6846113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465709" y="6876821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465709" y="6907530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465709" y="6938226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465709" y="696894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465709" y="699965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465709" y="703036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465709" y="7061072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465709" y="7091768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465709" y="712247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50530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538429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57153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818477" y="70654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818477" y="710185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818477" y="713823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818477" y="717461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606819" y="706547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606819" y="710185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606819" y="713823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606819" y="717461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832371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863829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895300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050296" y="6323952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269162" y="6317475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819199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000618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182050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363464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562887" y="6292278"/>
            <a:ext cx="0" cy="1091565"/>
          </a:xfrm>
          <a:custGeom>
            <a:avLst/>
            <a:gdLst/>
            <a:ahLst/>
            <a:cxnLst/>
            <a:rect l="l" t="t" r="r" b="b"/>
            <a:pathLst>
              <a:path h="1091565">
                <a:moveTo>
                  <a:pt x="0" y="0"/>
                </a:moveTo>
                <a:lnTo>
                  <a:pt x="0" y="109141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10213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30371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662138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85475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803384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215261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30371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85475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033842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10213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662138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854759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03384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215261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10213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303719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662138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803384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8215261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102132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662138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854759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8215261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10213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30371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85475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803384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8215261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10213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662138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854759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803384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30371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662138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85475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8215261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10213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303719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662138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03384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215261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10213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662138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854759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03384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8215261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102132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30371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85475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215261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303719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662138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033842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10213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30371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662138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85475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03384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215261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510333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565756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621179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510333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565756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621179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510333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565756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621179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510333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565756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621179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520410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575833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631256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789657" y="6657454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789657" y="6698208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789657" y="6738963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789657" y="677971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789657" y="682047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789657" y="6861226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52041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65503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852041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65503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8789669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8643880" y="7148995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8688876" y="7276782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 txBox="1"/>
          <p:nvPr/>
        </p:nvSpPr>
        <p:spPr>
          <a:xfrm>
            <a:off x="4467047" y="1304506"/>
            <a:ext cx="17583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관련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15" dirty="0">
                <a:solidFill>
                  <a:srgbClr val="007DC4"/>
                </a:solidFill>
                <a:latin typeface="Malgun Gothic"/>
                <a:cs typeface="Malgun Gothic"/>
              </a:rPr>
              <a:t>Q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007DC4"/>
                </a:solidFill>
                <a:latin typeface="Malgun Gothic"/>
                <a:cs typeface="Malgun Gothic"/>
              </a:rPr>
              <a:t>&amp;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40" dirty="0">
                <a:solidFill>
                  <a:srgbClr val="007DC4"/>
                </a:solidFill>
                <a:latin typeface="Malgun Gothic"/>
                <a:cs typeface="Malgun Gothic"/>
              </a:rPr>
              <a:t>A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873" name="object 873"/>
          <p:cNvSpPr/>
          <p:nvPr/>
        </p:nvSpPr>
        <p:spPr>
          <a:xfrm>
            <a:off x="6439255" y="11"/>
            <a:ext cx="3713164" cy="20001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40004" y="11"/>
            <a:ext cx="3472192" cy="20001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1098" name="object 1098"/>
          <p:cNvSpPr/>
          <p:nvPr/>
        </p:nvSpPr>
        <p:spPr>
          <a:xfrm>
            <a:off x="7740048" y="5349924"/>
            <a:ext cx="1115430" cy="19219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892007" y="3702087"/>
            <a:ext cx="2689225" cy="19685"/>
          </a:xfrm>
          <a:custGeom>
            <a:avLst/>
            <a:gdLst/>
            <a:ahLst/>
            <a:cxnLst/>
            <a:rect l="l" t="t" r="r" b="b"/>
            <a:pathLst>
              <a:path w="2689225" h="19685">
                <a:moveTo>
                  <a:pt x="-82549" y="9690"/>
                </a:moveTo>
                <a:lnTo>
                  <a:pt x="2771546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716003" y="3702087"/>
            <a:ext cx="2354580" cy="19685"/>
          </a:xfrm>
          <a:custGeom>
            <a:avLst/>
            <a:gdLst/>
            <a:ahLst/>
            <a:cxnLst/>
            <a:rect l="l" t="t" r="r" b="b"/>
            <a:pathLst>
              <a:path w="2354579" h="19685">
                <a:moveTo>
                  <a:pt x="-82550" y="9690"/>
                </a:moveTo>
                <a:lnTo>
                  <a:pt x="2436545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892007" y="4299102"/>
            <a:ext cx="2050414" cy="19685"/>
          </a:xfrm>
          <a:custGeom>
            <a:avLst/>
            <a:gdLst/>
            <a:ahLst/>
            <a:cxnLst/>
            <a:rect l="l" t="t" r="r" b="b"/>
            <a:pathLst>
              <a:path w="2050414" h="19685">
                <a:moveTo>
                  <a:pt x="-82550" y="9690"/>
                </a:moveTo>
                <a:lnTo>
                  <a:pt x="2132545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686450" y="4299102"/>
            <a:ext cx="1442085" cy="19685"/>
          </a:xfrm>
          <a:custGeom>
            <a:avLst/>
            <a:gdLst/>
            <a:ahLst/>
            <a:cxnLst/>
            <a:rect l="l" t="t" r="r" b="b"/>
            <a:pathLst>
              <a:path w="1442084" h="19685">
                <a:moveTo>
                  <a:pt x="-82550" y="9690"/>
                </a:moveTo>
                <a:lnTo>
                  <a:pt x="1524088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 txBox="1"/>
          <p:nvPr/>
        </p:nvSpPr>
        <p:spPr>
          <a:xfrm>
            <a:off x="5703303" y="2643111"/>
            <a:ext cx="2969260" cy="30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6</a:t>
            </a: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.</a:t>
            </a:r>
            <a:r>
              <a:rPr sz="1600" b="1" spc="-3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조사 시</a:t>
            </a:r>
            <a:r>
              <a:rPr sz="16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어떤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협조가  </a:t>
            </a:r>
            <a:r>
              <a:rPr sz="16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필요한가요?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04" name="object 1104"/>
          <p:cNvSpPr txBox="1"/>
          <p:nvPr/>
        </p:nvSpPr>
        <p:spPr>
          <a:xfrm>
            <a:off x="5703303" y="3567671"/>
            <a:ext cx="2326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알고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계시는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모든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정보를</a:t>
            </a:r>
            <a:r>
              <a:rPr sz="1600" b="1" spc="-3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제공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05" name="object 1105"/>
          <p:cNvSpPr txBox="1"/>
          <p:nvPr/>
        </p:nvSpPr>
        <p:spPr>
          <a:xfrm>
            <a:off x="5703303" y="3864851"/>
            <a:ext cx="32184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2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20" dirty="0" err="1">
                <a:solidFill>
                  <a:srgbClr val="231F20"/>
                </a:solidFill>
                <a:latin typeface="Malgun Gothic"/>
                <a:cs typeface="Malgun Gothic"/>
              </a:rPr>
              <a:t>증언</a:t>
            </a:r>
            <a:r>
              <a:rPr sz="1400" spc="-20" dirty="0">
                <a:solidFill>
                  <a:srgbClr val="231F20"/>
                </a:solidFill>
                <a:latin typeface="Malgun Gothic"/>
                <a:cs typeface="Malgun Gothic"/>
              </a:rPr>
              <a:t>/폭로,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가족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Malgun Gothic"/>
                <a:cs typeface="Malgun Gothic"/>
              </a:rPr>
              <a:t>관계,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의심되는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가해자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등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6" name="object 1106"/>
          <p:cNvSpPr txBox="1"/>
          <p:nvPr/>
        </p:nvSpPr>
        <p:spPr>
          <a:xfrm>
            <a:off x="5703303" y="4151871"/>
            <a:ext cx="1351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피해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아동의</a:t>
            </a:r>
            <a:r>
              <a:rPr sz="1600" b="1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보호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07" name="object 1107"/>
          <p:cNvSpPr txBox="1"/>
          <p:nvPr/>
        </p:nvSpPr>
        <p:spPr>
          <a:xfrm>
            <a:off x="5703303" y="4449051"/>
            <a:ext cx="32870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72720" algn="l"/>
              </a:tabLst>
            </a:pPr>
            <a:r>
              <a:rPr sz="1400" spc="-185" err="1">
                <a:solidFill>
                  <a:srgbClr val="231F20"/>
                </a:solidFill>
                <a:latin typeface="Malgun Gothic"/>
                <a:cs typeface="Malgun Gothic"/>
              </a:rPr>
              <a:t>가능하다면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 err="1">
                <a:solidFill>
                  <a:srgbClr val="231F20"/>
                </a:solidFill>
                <a:latin typeface="Malgun Gothic"/>
                <a:cs typeface="Malgun Gothic"/>
              </a:rPr>
              <a:t>아동</a:t>
            </a:r>
            <a:r>
              <a:rPr lang="ko-KR" altLang="en-US"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학대전담공무원</a:t>
            </a:r>
            <a:r>
              <a:rPr sz="1400" spc="-190" dirty="0" err="1">
                <a:solidFill>
                  <a:srgbClr val="231F20"/>
                </a:solidFill>
                <a:latin typeface="Malgun Gothic"/>
                <a:cs typeface="Malgun Gothic"/>
              </a:rPr>
              <a:t>이나</a:t>
            </a:r>
            <a:r>
              <a:rPr sz="1400" spc="-25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경찰이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8" name="object 1108"/>
          <p:cNvSpPr txBox="1"/>
          <p:nvPr/>
        </p:nvSpPr>
        <p:spPr>
          <a:xfrm>
            <a:off x="5857010" y="4662411"/>
            <a:ext cx="1951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85" dirty="0" err="1">
                <a:solidFill>
                  <a:srgbClr val="231F20"/>
                </a:solidFill>
                <a:latin typeface="Malgun Gothic"/>
                <a:cs typeface="Malgun Gothic"/>
              </a:rPr>
              <a:t>출동할</a:t>
            </a:r>
            <a:r>
              <a:rPr lang="en-US"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5" dirty="0" err="1">
                <a:solidFill>
                  <a:srgbClr val="231F20"/>
                </a:solidFill>
                <a:latin typeface="Malgun Gothic"/>
                <a:cs typeface="Malgun Gothic"/>
              </a:rPr>
              <a:t>때까지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아동을</a:t>
            </a:r>
            <a:r>
              <a:rPr sz="1400" spc="-2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보호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9" name="object 1109"/>
          <p:cNvSpPr txBox="1"/>
          <p:nvPr/>
        </p:nvSpPr>
        <p:spPr>
          <a:xfrm>
            <a:off x="1879307" y="2643111"/>
            <a:ext cx="2714625" cy="6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5</a:t>
            </a: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.</a:t>
            </a:r>
            <a:r>
              <a:rPr sz="1600" b="1" spc="-4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신고 후에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아이를 데리고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있어야 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할까요?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0" name="object 1110"/>
          <p:cNvSpPr txBox="1"/>
          <p:nvPr/>
        </p:nvSpPr>
        <p:spPr>
          <a:xfrm>
            <a:off x="1879307" y="3567671"/>
            <a:ext cx="2629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상황이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의심스러운</a:t>
            </a:r>
            <a:r>
              <a:rPr sz="1600" b="1" spc="-3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경우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1" name="object 1111"/>
          <p:cNvSpPr txBox="1"/>
          <p:nvPr/>
        </p:nvSpPr>
        <p:spPr>
          <a:xfrm>
            <a:off x="1879307" y="3877551"/>
            <a:ext cx="327985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15" dirty="0" err="1">
                <a:solidFill>
                  <a:srgbClr val="231F20"/>
                </a:solidFill>
                <a:latin typeface="Malgun Gothic"/>
                <a:cs typeface="Malgun Gothic"/>
              </a:rPr>
              <a:t>신속한</a:t>
            </a:r>
            <a:r>
              <a:rPr sz="1400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신고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및 </a:t>
            </a:r>
            <a:r>
              <a:rPr sz="1400" spc="-190" dirty="0" err="1">
                <a:solidFill>
                  <a:srgbClr val="231F20"/>
                </a:solidFill>
                <a:latin typeface="Malgun Gothic"/>
                <a:cs typeface="Malgun Gothic"/>
              </a:rPr>
              <a:t>아동</a:t>
            </a:r>
            <a:r>
              <a:rPr lang="ko-KR" altLang="en-US"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학대전담공무원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의 개입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12" name="object 1112"/>
          <p:cNvSpPr txBox="1"/>
          <p:nvPr/>
        </p:nvSpPr>
        <p:spPr>
          <a:xfrm>
            <a:off x="1879307" y="4151871"/>
            <a:ext cx="2054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심각한 위해가</a:t>
            </a:r>
            <a:r>
              <a:rPr sz="1600" b="1" spc="-32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우려된다면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3" name="object 1113"/>
          <p:cNvSpPr txBox="1"/>
          <p:nvPr/>
        </p:nvSpPr>
        <p:spPr>
          <a:xfrm>
            <a:off x="1879307" y="4449051"/>
            <a:ext cx="339994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" dirty="0">
                <a:solidFill>
                  <a:srgbClr val="231F20"/>
                </a:solidFill>
                <a:latin typeface="+mn-ea"/>
                <a:cs typeface="Malgun Gothic"/>
              </a:rPr>
              <a:t>•</a:t>
            </a:r>
            <a:r>
              <a:rPr lang="en-US" sz="1400" spc="90" dirty="0">
                <a:solidFill>
                  <a:srgbClr val="231F20"/>
                </a:solidFill>
                <a:latin typeface="+mn-ea"/>
                <a:cs typeface="Malgun Gothic"/>
              </a:rPr>
              <a:t> </a:t>
            </a:r>
            <a:r>
              <a:rPr lang="ko-KR" altLang="en-US"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경찰 또는 아동학대전담공무원이 출동하기까지 아동을 보호하고 있을 것을 권유</a:t>
            </a:r>
            <a:endParaRPr sz="1400" dirty="0">
              <a:latin typeface="+mn-ea"/>
              <a:cs typeface="Malgun Gothic"/>
            </a:endParaRPr>
          </a:p>
        </p:txBody>
      </p:sp>
      <p:pic>
        <p:nvPicPr>
          <p:cNvPr id="1114" name="그림 111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2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471" y="1907819"/>
            <a:ext cx="8485619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71" y="2334544"/>
            <a:ext cx="117881" cy="522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5776" y="2334544"/>
            <a:ext cx="118313" cy="522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2907" y="1958619"/>
            <a:ext cx="8256905" cy="5601970"/>
          </a:xfrm>
          <a:custGeom>
            <a:avLst/>
            <a:gdLst/>
            <a:ahLst/>
            <a:cxnLst/>
            <a:rect l="l" t="t" r="r" b="b"/>
            <a:pathLst>
              <a:path w="8256905" h="5601970">
                <a:moveTo>
                  <a:pt x="3695" y="0"/>
                </a:moveTo>
                <a:lnTo>
                  <a:pt x="0" y="5601385"/>
                </a:lnTo>
                <a:lnTo>
                  <a:pt x="8252879" y="5601385"/>
                </a:lnTo>
                <a:lnTo>
                  <a:pt x="8256536" y="5435"/>
                </a:lnTo>
                <a:lnTo>
                  <a:pt x="3695" y="0"/>
                </a:lnTo>
                <a:close/>
              </a:path>
            </a:pathLst>
          </a:custGeom>
          <a:solidFill>
            <a:srgbClr val="CA9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9079" y="2032063"/>
            <a:ext cx="120700" cy="552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92" y="2032063"/>
            <a:ext cx="4213656" cy="552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980" y="2084457"/>
            <a:ext cx="7937500" cy="5475605"/>
          </a:xfrm>
          <a:custGeom>
            <a:avLst/>
            <a:gdLst/>
            <a:ahLst/>
            <a:cxnLst/>
            <a:rect l="l" t="t" r="r" b="b"/>
            <a:pathLst>
              <a:path w="7937500" h="5475605">
                <a:moveTo>
                  <a:pt x="3606" y="0"/>
                </a:moveTo>
                <a:lnTo>
                  <a:pt x="0" y="5471261"/>
                </a:lnTo>
                <a:lnTo>
                  <a:pt x="6510007" y="5475541"/>
                </a:lnTo>
                <a:lnTo>
                  <a:pt x="7933524" y="5475541"/>
                </a:lnTo>
                <a:lnTo>
                  <a:pt x="7937119" y="5206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392" y="2082858"/>
            <a:ext cx="7940675" cy="5477510"/>
          </a:xfrm>
          <a:custGeom>
            <a:avLst/>
            <a:gdLst/>
            <a:ahLst/>
            <a:cxnLst/>
            <a:rect l="l" t="t" r="r" b="b"/>
            <a:pathLst>
              <a:path w="7940675" h="5477509">
                <a:moveTo>
                  <a:pt x="3606" y="0"/>
                </a:moveTo>
                <a:lnTo>
                  <a:pt x="0" y="5474449"/>
                </a:lnTo>
                <a:lnTo>
                  <a:pt x="4099356" y="5477141"/>
                </a:lnTo>
                <a:lnTo>
                  <a:pt x="7936687" y="5477141"/>
                </a:lnTo>
                <a:lnTo>
                  <a:pt x="7936687" y="5476494"/>
                </a:lnTo>
                <a:lnTo>
                  <a:pt x="3162" y="5471274"/>
                </a:lnTo>
                <a:lnTo>
                  <a:pt x="6781" y="3187"/>
                </a:lnTo>
                <a:lnTo>
                  <a:pt x="4850578" y="3187"/>
                </a:lnTo>
                <a:lnTo>
                  <a:pt x="3606" y="0"/>
                </a:lnTo>
                <a:close/>
              </a:path>
              <a:path w="7940675" h="5477509">
                <a:moveTo>
                  <a:pt x="4850578" y="3187"/>
                </a:moveTo>
                <a:lnTo>
                  <a:pt x="6781" y="3187"/>
                </a:lnTo>
                <a:lnTo>
                  <a:pt x="7937106" y="8394"/>
                </a:lnTo>
                <a:lnTo>
                  <a:pt x="7933512" y="5476494"/>
                </a:lnTo>
                <a:lnTo>
                  <a:pt x="7936687" y="5476494"/>
                </a:lnTo>
                <a:lnTo>
                  <a:pt x="7940281" y="5219"/>
                </a:lnTo>
                <a:lnTo>
                  <a:pt x="4850578" y="3187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3172" y="2045318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581" y="0"/>
                </a:moveTo>
                <a:lnTo>
                  <a:pt x="0" y="5471287"/>
                </a:lnTo>
                <a:lnTo>
                  <a:pt x="7933499" y="5476481"/>
                </a:lnTo>
                <a:lnTo>
                  <a:pt x="7937093" y="5232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584" y="2043731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87"/>
                </a:moveTo>
                <a:lnTo>
                  <a:pt x="1587" y="5474462"/>
                </a:lnTo>
                <a:lnTo>
                  <a:pt x="7936674" y="5479656"/>
                </a:lnTo>
                <a:lnTo>
                  <a:pt x="7936676" y="5476481"/>
                </a:lnTo>
                <a:lnTo>
                  <a:pt x="3175" y="5472874"/>
                </a:lnTo>
                <a:lnTo>
                  <a:pt x="3176" y="5471288"/>
                </a:lnTo>
                <a:lnTo>
                  <a:pt x="1587" y="5471287"/>
                </a:lnTo>
                <a:close/>
              </a:path>
              <a:path w="7940675" h="5480050">
                <a:moveTo>
                  <a:pt x="4819532" y="3175"/>
                </a:moveTo>
                <a:lnTo>
                  <a:pt x="6756" y="3175"/>
                </a:lnTo>
                <a:lnTo>
                  <a:pt x="7937093" y="8394"/>
                </a:lnTo>
                <a:lnTo>
                  <a:pt x="7933512" y="5476481"/>
                </a:lnTo>
                <a:lnTo>
                  <a:pt x="7936676" y="5476481"/>
                </a:lnTo>
                <a:lnTo>
                  <a:pt x="7940268" y="5232"/>
                </a:lnTo>
                <a:lnTo>
                  <a:pt x="4819532" y="3175"/>
                </a:lnTo>
                <a:close/>
              </a:path>
              <a:path w="7940675" h="5480050">
                <a:moveTo>
                  <a:pt x="3581" y="0"/>
                </a:moveTo>
                <a:lnTo>
                  <a:pt x="0" y="5474462"/>
                </a:lnTo>
                <a:lnTo>
                  <a:pt x="1587" y="5474462"/>
                </a:lnTo>
                <a:lnTo>
                  <a:pt x="1587" y="5471287"/>
                </a:lnTo>
                <a:lnTo>
                  <a:pt x="3176" y="5471287"/>
                </a:lnTo>
                <a:lnTo>
                  <a:pt x="6756" y="3175"/>
                </a:lnTo>
                <a:lnTo>
                  <a:pt x="4819532" y="3175"/>
                </a:lnTo>
                <a:lnTo>
                  <a:pt x="3581" y="0"/>
                </a:lnTo>
                <a:close/>
              </a:path>
              <a:path w="7940675" h="5480050">
                <a:moveTo>
                  <a:pt x="3176" y="5471288"/>
                </a:moveTo>
                <a:lnTo>
                  <a:pt x="3175" y="5472874"/>
                </a:lnTo>
                <a:lnTo>
                  <a:pt x="2425769" y="5472874"/>
                </a:lnTo>
                <a:lnTo>
                  <a:pt x="3176" y="5471288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2338" y="2006189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606" y="0"/>
                </a:moveTo>
                <a:lnTo>
                  <a:pt x="0" y="5471274"/>
                </a:lnTo>
                <a:lnTo>
                  <a:pt x="7933512" y="5476494"/>
                </a:lnTo>
                <a:lnTo>
                  <a:pt x="7937119" y="5219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751" y="2004602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74"/>
                </a:moveTo>
                <a:lnTo>
                  <a:pt x="1587" y="5474449"/>
                </a:lnTo>
                <a:lnTo>
                  <a:pt x="7936687" y="5479669"/>
                </a:lnTo>
                <a:lnTo>
                  <a:pt x="7936689" y="5476494"/>
                </a:lnTo>
                <a:lnTo>
                  <a:pt x="3175" y="5472861"/>
                </a:lnTo>
                <a:lnTo>
                  <a:pt x="3176" y="5471275"/>
                </a:lnTo>
                <a:lnTo>
                  <a:pt x="1587" y="5471274"/>
                </a:lnTo>
                <a:close/>
              </a:path>
              <a:path w="7940675" h="5480050">
                <a:moveTo>
                  <a:pt x="4831270" y="3175"/>
                </a:moveTo>
                <a:lnTo>
                  <a:pt x="6769" y="3175"/>
                </a:lnTo>
                <a:lnTo>
                  <a:pt x="7937119" y="8394"/>
                </a:lnTo>
                <a:lnTo>
                  <a:pt x="7933512" y="5476494"/>
                </a:lnTo>
                <a:lnTo>
                  <a:pt x="7936689" y="5476494"/>
                </a:lnTo>
                <a:lnTo>
                  <a:pt x="7940294" y="5219"/>
                </a:lnTo>
                <a:lnTo>
                  <a:pt x="4831270" y="3175"/>
                </a:lnTo>
                <a:close/>
              </a:path>
              <a:path w="7940675" h="5480050">
                <a:moveTo>
                  <a:pt x="3594" y="0"/>
                </a:moveTo>
                <a:lnTo>
                  <a:pt x="0" y="5474449"/>
                </a:lnTo>
                <a:lnTo>
                  <a:pt x="1587" y="5474449"/>
                </a:lnTo>
                <a:lnTo>
                  <a:pt x="1587" y="5471274"/>
                </a:lnTo>
                <a:lnTo>
                  <a:pt x="3176" y="5471274"/>
                </a:lnTo>
                <a:lnTo>
                  <a:pt x="6769" y="3175"/>
                </a:lnTo>
                <a:lnTo>
                  <a:pt x="4831270" y="3175"/>
                </a:lnTo>
                <a:lnTo>
                  <a:pt x="3594" y="0"/>
                </a:lnTo>
                <a:close/>
              </a:path>
              <a:path w="7940675" h="5480050">
                <a:moveTo>
                  <a:pt x="3176" y="5471275"/>
                </a:moveTo>
                <a:lnTo>
                  <a:pt x="3175" y="5472861"/>
                </a:lnTo>
                <a:lnTo>
                  <a:pt x="2413973" y="5472861"/>
                </a:lnTo>
                <a:lnTo>
                  <a:pt x="3176" y="5471275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1737" y="2151303"/>
            <a:ext cx="249161" cy="157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3691" y="2150948"/>
            <a:ext cx="249161" cy="15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645" y="2150630"/>
            <a:ext cx="249174" cy="157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7587" y="2150287"/>
            <a:ext cx="249186" cy="157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9541" y="2149932"/>
            <a:ext cx="249186" cy="157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1483" y="2149601"/>
            <a:ext cx="249174" cy="157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3462" y="2149259"/>
            <a:ext cx="249174" cy="157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5417" y="2148941"/>
            <a:ext cx="249174" cy="157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7359" y="2148573"/>
            <a:ext cx="249174" cy="1574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9300" y="2148243"/>
            <a:ext cx="249186" cy="157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1254" y="2147887"/>
            <a:ext cx="249186" cy="157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3209" y="2147557"/>
            <a:ext cx="249174" cy="157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5138" y="2147214"/>
            <a:ext cx="249174" cy="157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7092" y="2146884"/>
            <a:ext cx="249174" cy="157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9033" y="2146541"/>
            <a:ext cx="249174" cy="157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083" y="3146145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083" y="345092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76547" y="3755707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118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8083" y="3755707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76547" y="4060500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118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8083" y="4060500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76547" y="4365281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118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083" y="4365281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8083" y="46700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08552" y="4974869"/>
            <a:ext cx="5149215" cy="0"/>
          </a:xfrm>
          <a:custGeom>
            <a:avLst/>
            <a:gdLst/>
            <a:ahLst/>
            <a:cxnLst/>
            <a:rect l="l" t="t" r="r" b="b"/>
            <a:pathLst>
              <a:path w="5149215">
                <a:moveTo>
                  <a:pt x="0" y="0"/>
                </a:moveTo>
                <a:lnTo>
                  <a:pt x="514911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38083" y="4974869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99094" y="5279656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857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4546" y="5279656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889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083" y="5584444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38083" y="5889237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8083" y="6194018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8083" y="649880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38083" y="6803593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38083" y="710838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05482" y="7003825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7710" y="699620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2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81936" y="6675532"/>
            <a:ext cx="0" cy="708660"/>
          </a:xfrm>
          <a:custGeom>
            <a:avLst/>
            <a:gdLst/>
            <a:ahLst/>
            <a:cxnLst/>
            <a:rect l="l" t="t" r="r" b="b"/>
            <a:pathLst>
              <a:path h="708659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74164" y="6667912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4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26855" y="6675849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3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63145" y="7033348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65743" y="7025729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1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32900" y="676649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6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65730" y="6758876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4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6916" y="6675970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59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06916" y="666835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02750" y="6675856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5">
                <a:moveTo>
                  <a:pt x="15544" y="0"/>
                </a:moveTo>
                <a:lnTo>
                  <a:pt x="0" y="0"/>
                </a:lnTo>
                <a:lnTo>
                  <a:pt x="0" y="48374"/>
                </a:lnTo>
                <a:lnTo>
                  <a:pt x="15544" y="48374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26855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19083" y="6325081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40"/>
                </a:moveTo>
                <a:lnTo>
                  <a:pt x="54419" y="15240"/>
                </a:lnTo>
                <a:lnTo>
                  <a:pt x="54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57957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57957" y="62666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3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78836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41549" y="6325081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39">
                <a:moveTo>
                  <a:pt x="0" y="15240"/>
                </a:moveTo>
                <a:lnTo>
                  <a:pt x="45059" y="15240"/>
                </a:lnTo>
                <a:lnTo>
                  <a:pt x="4505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41549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7685" y="6956634"/>
            <a:ext cx="15875" cy="69850"/>
          </a:xfrm>
          <a:custGeom>
            <a:avLst/>
            <a:gdLst/>
            <a:ahLst/>
            <a:cxnLst/>
            <a:rect l="l" t="t" r="r" b="b"/>
            <a:pathLst>
              <a:path w="15875" h="69850">
                <a:moveTo>
                  <a:pt x="15544" y="0"/>
                </a:moveTo>
                <a:lnTo>
                  <a:pt x="0" y="0"/>
                </a:lnTo>
                <a:lnTo>
                  <a:pt x="0" y="69253"/>
                </a:lnTo>
                <a:lnTo>
                  <a:pt x="15544" y="69253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55366" y="6956037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40">
                <a:moveTo>
                  <a:pt x="0" y="40640"/>
                </a:moveTo>
                <a:lnTo>
                  <a:pt x="15557" y="40640"/>
                </a:lnTo>
                <a:lnTo>
                  <a:pt x="15557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55366" y="694841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8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19291" y="706286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4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11513" y="705524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88042" y="727622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78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22675" y="7260980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40">
                <a:moveTo>
                  <a:pt x="0" y="15240"/>
                </a:moveTo>
                <a:lnTo>
                  <a:pt x="73139" y="15240"/>
                </a:lnTo>
                <a:lnTo>
                  <a:pt x="7313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0447" y="706286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91510" y="7313395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612"/>
                </a:moveTo>
                <a:lnTo>
                  <a:pt x="15544" y="66612"/>
                </a:lnTo>
                <a:lnTo>
                  <a:pt x="15544" y="0"/>
                </a:lnTo>
                <a:lnTo>
                  <a:pt x="0" y="0"/>
                </a:lnTo>
                <a:lnTo>
                  <a:pt x="0" y="6661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91510" y="7305774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47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28441" y="7313712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295"/>
                </a:moveTo>
                <a:lnTo>
                  <a:pt x="15544" y="66295"/>
                </a:lnTo>
                <a:lnTo>
                  <a:pt x="15544" y="0"/>
                </a:lnTo>
                <a:lnTo>
                  <a:pt x="0" y="0"/>
                </a:lnTo>
                <a:lnTo>
                  <a:pt x="0" y="662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09505" y="6101327"/>
            <a:ext cx="0" cy="924560"/>
          </a:xfrm>
          <a:custGeom>
            <a:avLst/>
            <a:gdLst/>
            <a:ahLst/>
            <a:cxnLst/>
            <a:rect l="l" t="t" r="r" b="b"/>
            <a:pathLst>
              <a:path h="924559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72929" y="608608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7292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03461" y="6049257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95688" y="604163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1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19513" y="60937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19513" y="607846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19"/>
                </a:moveTo>
                <a:lnTo>
                  <a:pt x="15544" y="7619"/>
                </a:lnTo>
                <a:lnTo>
                  <a:pt x="1554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84957" y="6063227"/>
            <a:ext cx="50165" cy="15240"/>
          </a:xfrm>
          <a:custGeom>
            <a:avLst/>
            <a:gdLst/>
            <a:ahLst/>
            <a:cxnLst/>
            <a:rect l="l" t="t" r="r" b="b"/>
            <a:pathLst>
              <a:path w="50164" h="15239">
                <a:moveTo>
                  <a:pt x="0" y="15239"/>
                </a:moveTo>
                <a:lnTo>
                  <a:pt x="50101" y="15239"/>
                </a:lnTo>
                <a:lnTo>
                  <a:pt x="5010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84957" y="6049257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44" y="13970"/>
                </a:lnTo>
                <a:lnTo>
                  <a:pt x="1554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2894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44" y="36830"/>
                </a:lnTo>
                <a:lnTo>
                  <a:pt x="155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28949" y="604163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53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55289" y="6144242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4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47517" y="6136622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197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57446" y="6819462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97833" y="6804221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39"/>
                </a:moveTo>
                <a:lnTo>
                  <a:pt x="67386" y="15239"/>
                </a:lnTo>
                <a:lnTo>
                  <a:pt x="6738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05605" y="665690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96258" y="6649281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1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96258" y="6625152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544" y="16509"/>
                </a:lnTo>
                <a:lnTo>
                  <a:pt x="1554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36213" y="6654362"/>
            <a:ext cx="0" cy="372110"/>
          </a:xfrm>
          <a:custGeom>
            <a:avLst/>
            <a:gdLst/>
            <a:ahLst/>
            <a:cxnLst/>
            <a:rect l="l" t="t" r="r" b="b"/>
            <a:pathLst>
              <a:path h="372109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28441" y="664674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23475" y="6660712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40"/>
                </a:moveTo>
                <a:lnTo>
                  <a:pt x="70256" y="15240"/>
                </a:lnTo>
                <a:lnTo>
                  <a:pt x="702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23475" y="665436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6350"/>
                </a:moveTo>
                <a:lnTo>
                  <a:pt x="15544" y="6350"/>
                </a:lnTo>
                <a:lnTo>
                  <a:pt x="155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78187" y="6625152"/>
            <a:ext cx="15875" cy="35560"/>
          </a:xfrm>
          <a:custGeom>
            <a:avLst/>
            <a:gdLst/>
            <a:ahLst/>
            <a:cxnLst/>
            <a:rect l="l" t="t" r="r" b="b"/>
            <a:pathLst>
              <a:path w="15875" h="35559">
                <a:moveTo>
                  <a:pt x="0" y="35559"/>
                </a:moveTo>
                <a:lnTo>
                  <a:pt x="15544" y="35559"/>
                </a:lnTo>
                <a:lnTo>
                  <a:pt x="15544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78187" y="661753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1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62997" y="7159011"/>
            <a:ext cx="450850" cy="224790"/>
          </a:xfrm>
          <a:custGeom>
            <a:avLst/>
            <a:gdLst/>
            <a:ahLst/>
            <a:cxnLst/>
            <a:rect l="l" t="t" r="r" b="b"/>
            <a:pathLst>
              <a:path w="450850" h="224790">
                <a:moveTo>
                  <a:pt x="154042" y="17398"/>
                </a:moveTo>
                <a:lnTo>
                  <a:pt x="15544" y="17398"/>
                </a:lnTo>
                <a:lnTo>
                  <a:pt x="328295" y="52717"/>
                </a:lnTo>
                <a:lnTo>
                  <a:pt x="328295" y="108635"/>
                </a:lnTo>
                <a:lnTo>
                  <a:pt x="434848" y="108635"/>
                </a:lnTo>
                <a:lnTo>
                  <a:pt x="434848" y="224675"/>
                </a:lnTo>
                <a:lnTo>
                  <a:pt x="450392" y="224675"/>
                </a:lnTo>
                <a:lnTo>
                  <a:pt x="450392" y="93065"/>
                </a:lnTo>
                <a:lnTo>
                  <a:pt x="343839" y="93065"/>
                </a:lnTo>
                <a:lnTo>
                  <a:pt x="343839" y="38836"/>
                </a:lnTo>
                <a:lnTo>
                  <a:pt x="154042" y="17398"/>
                </a:lnTo>
                <a:close/>
              </a:path>
              <a:path w="450850" h="224790">
                <a:moveTo>
                  <a:pt x="0" y="0"/>
                </a:moveTo>
                <a:lnTo>
                  <a:pt x="0" y="74929"/>
                </a:lnTo>
                <a:lnTo>
                  <a:pt x="15544" y="74929"/>
                </a:lnTo>
                <a:lnTo>
                  <a:pt x="15544" y="17398"/>
                </a:lnTo>
                <a:lnTo>
                  <a:pt x="154042" y="17398"/>
                </a:lnTo>
                <a:lnTo>
                  <a:pt x="0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22598" y="70036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14826" y="699599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64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05605" y="7034091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99916" y="702583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651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99916" y="7003612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57" y="13970"/>
                </a:lnTo>
                <a:lnTo>
                  <a:pt x="1555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89057" y="6900088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0" y="66040"/>
                </a:moveTo>
                <a:lnTo>
                  <a:pt x="15544" y="66040"/>
                </a:lnTo>
                <a:lnTo>
                  <a:pt x="15544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89057" y="689246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83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61334" y="648740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53561" y="647978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1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49306" y="6487229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6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62997" y="6374455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0" y="76199"/>
                </a:moveTo>
                <a:lnTo>
                  <a:pt x="15544" y="76199"/>
                </a:lnTo>
                <a:lnTo>
                  <a:pt x="1554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62997" y="636683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46512" y="6374912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15544" y="0"/>
                </a:moveTo>
                <a:lnTo>
                  <a:pt x="0" y="0"/>
                </a:lnTo>
                <a:lnTo>
                  <a:pt x="0" y="75742"/>
                </a:lnTo>
                <a:lnTo>
                  <a:pt x="15544" y="75742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27700" y="716130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702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73573" y="715368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9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81346" y="700382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51757" y="7163844"/>
            <a:ext cx="15875" cy="55880"/>
          </a:xfrm>
          <a:custGeom>
            <a:avLst/>
            <a:gdLst/>
            <a:ahLst/>
            <a:cxnLst/>
            <a:rect l="l" t="t" r="r" b="b"/>
            <a:pathLst>
              <a:path w="15875" h="55879">
                <a:moveTo>
                  <a:pt x="0" y="55880"/>
                </a:moveTo>
                <a:lnTo>
                  <a:pt x="15544" y="55880"/>
                </a:lnTo>
                <a:lnTo>
                  <a:pt x="15544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1757" y="7156225"/>
            <a:ext cx="1109980" cy="0"/>
          </a:xfrm>
          <a:custGeom>
            <a:avLst/>
            <a:gdLst/>
            <a:ahLst/>
            <a:cxnLst/>
            <a:rect l="l" t="t" r="r" b="b"/>
            <a:pathLst>
              <a:path w="1109979">
                <a:moveTo>
                  <a:pt x="0" y="0"/>
                </a:moveTo>
                <a:lnTo>
                  <a:pt x="110985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53838" y="700382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46065" y="699620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05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93590" y="7264451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5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85818" y="7256832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4">
                <a:moveTo>
                  <a:pt x="0" y="0"/>
                </a:moveTo>
                <a:lnTo>
                  <a:pt x="132007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98115" y="726476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23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68525" y="6818105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82996" y="68104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82996" y="6792705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59"/>
                </a:moveTo>
                <a:lnTo>
                  <a:pt x="15544" y="10159"/>
                </a:lnTo>
                <a:lnTo>
                  <a:pt x="155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28285" y="6777465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39"/>
                </a:moveTo>
                <a:lnTo>
                  <a:pt x="70256" y="15239"/>
                </a:lnTo>
                <a:lnTo>
                  <a:pt x="7025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228285" y="6766035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1429"/>
                </a:moveTo>
                <a:lnTo>
                  <a:pt x="15544" y="11429"/>
                </a:lnTo>
                <a:lnTo>
                  <a:pt x="155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76443" y="675079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40"/>
                </a:moveTo>
                <a:lnTo>
                  <a:pt x="67386" y="15240"/>
                </a:lnTo>
                <a:lnTo>
                  <a:pt x="6738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76443" y="6746985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0" y="3809"/>
                </a:moveTo>
                <a:lnTo>
                  <a:pt x="15544" y="3809"/>
                </a:lnTo>
                <a:lnTo>
                  <a:pt x="15544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80546" y="6813025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72773" y="6796515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0" y="16510"/>
                </a:moveTo>
                <a:lnTo>
                  <a:pt x="58750" y="16510"/>
                </a:lnTo>
                <a:lnTo>
                  <a:pt x="5875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15966" y="674698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529"/>
                </a:moveTo>
                <a:lnTo>
                  <a:pt x="15557" y="49529"/>
                </a:lnTo>
                <a:lnTo>
                  <a:pt x="1555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15966" y="67304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0" y="16510"/>
                </a:moveTo>
                <a:lnTo>
                  <a:pt x="76022" y="16510"/>
                </a:lnTo>
                <a:lnTo>
                  <a:pt x="7602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55351" y="6766035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59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47578" y="67584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7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85805" y="6677135"/>
            <a:ext cx="15875" cy="73660"/>
          </a:xfrm>
          <a:custGeom>
            <a:avLst/>
            <a:gdLst/>
            <a:ahLst/>
            <a:cxnLst/>
            <a:rect l="l" t="t" r="r" b="b"/>
            <a:pathLst>
              <a:path w="15875" h="73659">
                <a:moveTo>
                  <a:pt x="0" y="73659"/>
                </a:moveTo>
                <a:lnTo>
                  <a:pt x="15544" y="73659"/>
                </a:lnTo>
                <a:lnTo>
                  <a:pt x="15544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85805" y="666951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18203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381627" y="679397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389399" y="667713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99635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28502" y="6793975"/>
            <a:ext cx="79375" cy="15240"/>
          </a:xfrm>
          <a:custGeom>
            <a:avLst/>
            <a:gdLst/>
            <a:ahLst/>
            <a:cxnLst/>
            <a:rect l="l" t="t" r="r" b="b"/>
            <a:pathLst>
              <a:path w="79375" h="15240">
                <a:moveTo>
                  <a:pt x="0" y="15240"/>
                </a:moveTo>
                <a:lnTo>
                  <a:pt x="78905" y="15240"/>
                </a:lnTo>
                <a:lnTo>
                  <a:pt x="7890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28502" y="6766035"/>
            <a:ext cx="15875" cy="27940"/>
          </a:xfrm>
          <a:custGeom>
            <a:avLst/>
            <a:gdLst/>
            <a:ahLst/>
            <a:cxnLst/>
            <a:rect l="l" t="t" r="r" b="b"/>
            <a:pathLst>
              <a:path w="15875" h="27940">
                <a:moveTo>
                  <a:pt x="0" y="27939"/>
                </a:moveTo>
                <a:lnTo>
                  <a:pt x="15544" y="27939"/>
                </a:lnTo>
                <a:lnTo>
                  <a:pt x="15544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27715" y="67584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3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435487" y="5957045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41749" y="59570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33977" y="59494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49674" y="6708418"/>
            <a:ext cx="15875" cy="64769"/>
          </a:xfrm>
          <a:custGeom>
            <a:avLst/>
            <a:gdLst/>
            <a:ahLst/>
            <a:cxnLst/>
            <a:rect l="l" t="t" r="r" b="b"/>
            <a:pathLst>
              <a:path w="15875" h="64770">
                <a:moveTo>
                  <a:pt x="0" y="64769"/>
                </a:moveTo>
                <a:lnTo>
                  <a:pt x="15544" y="64769"/>
                </a:lnTo>
                <a:lnTo>
                  <a:pt x="15544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949674" y="6693178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40">
                <a:moveTo>
                  <a:pt x="0" y="15239"/>
                </a:moveTo>
                <a:lnTo>
                  <a:pt x="52984" y="15239"/>
                </a:lnTo>
                <a:lnTo>
                  <a:pt x="5298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987114" y="6625868"/>
            <a:ext cx="15875" cy="67310"/>
          </a:xfrm>
          <a:custGeom>
            <a:avLst/>
            <a:gdLst/>
            <a:ahLst/>
            <a:cxnLst/>
            <a:rect l="l" t="t" r="r" b="b"/>
            <a:pathLst>
              <a:path w="15875" h="67309">
                <a:moveTo>
                  <a:pt x="0" y="67310"/>
                </a:moveTo>
                <a:lnTo>
                  <a:pt x="15544" y="67310"/>
                </a:lnTo>
                <a:lnTo>
                  <a:pt x="15544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87114" y="6609357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0" y="16510"/>
                </a:moveTo>
                <a:lnTo>
                  <a:pt x="50101" y="16510"/>
                </a:lnTo>
                <a:lnTo>
                  <a:pt x="5010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029443" y="643790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21670" y="643028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5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04601" y="6265077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96828" y="624983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25619" y="6205387"/>
            <a:ext cx="15875" cy="44450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557" y="44450"/>
                </a:lnTo>
                <a:lnTo>
                  <a:pt x="15557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25619" y="6188877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70" h="16510">
                <a:moveTo>
                  <a:pt x="0" y="16510"/>
                </a:moveTo>
                <a:lnTo>
                  <a:pt x="64503" y="16510"/>
                </a:lnTo>
                <a:lnTo>
                  <a:pt x="645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74578" y="6110137"/>
            <a:ext cx="15875" cy="78740"/>
          </a:xfrm>
          <a:custGeom>
            <a:avLst/>
            <a:gdLst/>
            <a:ahLst/>
            <a:cxnLst/>
            <a:rect l="l" t="t" r="r" b="b"/>
            <a:pathLst>
              <a:path w="15875" h="78739">
                <a:moveTo>
                  <a:pt x="0" y="78740"/>
                </a:moveTo>
                <a:lnTo>
                  <a:pt x="15544" y="78740"/>
                </a:lnTo>
                <a:lnTo>
                  <a:pt x="1554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74578" y="610251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78171" y="610997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77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697539" y="6526005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6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89767" y="6510765"/>
            <a:ext cx="62230" cy="15240"/>
          </a:xfrm>
          <a:custGeom>
            <a:avLst/>
            <a:gdLst/>
            <a:ahLst/>
            <a:cxnLst/>
            <a:rect l="l" t="t" r="r" b="b"/>
            <a:pathLst>
              <a:path w="62229" h="15240">
                <a:moveTo>
                  <a:pt x="0" y="15239"/>
                </a:moveTo>
                <a:lnTo>
                  <a:pt x="61620" y="15239"/>
                </a:lnTo>
                <a:lnTo>
                  <a:pt x="616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35842" y="6486635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0" y="24129"/>
                </a:moveTo>
                <a:lnTo>
                  <a:pt x="15544" y="24129"/>
                </a:lnTo>
                <a:lnTo>
                  <a:pt x="1554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35842" y="6471395"/>
            <a:ext cx="42545" cy="15240"/>
          </a:xfrm>
          <a:custGeom>
            <a:avLst/>
            <a:gdLst/>
            <a:ahLst/>
            <a:cxnLst/>
            <a:rect l="l" t="t" r="r" b="b"/>
            <a:pathLst>
              <a:path w="42545" h="15239">
                <a:moveTo>
                  <a:pt x="0" y="15240"/>
                </a:moveTo>
                <a:lnTo>
                  <a:pt x="42329" y="15240"/>
                </a:lnTo>
                <a:lnTo>
                  <a:pt x="4232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830013" y="6031975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59">
                <a:moveTo>
                  <a:pt x="0" y="0"/>
                </a:moveTo>
                <a:lnTo>
                  <a:pt x="0" y="1089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822240" y="602435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094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08562" y="6032229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5">
                <a:moveTo>
                  <a:pt x="0" y="0"/>
                </a:moveTo>
                <a:lnTo>
                  <a:pt x="0" y="93102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80546" y="6032385"/>
            <a:ext cx="0" cy="740410"/>
          </a:xfrm>
          <a:custGeom>
            <a:avLst/>
            <a:gdLst/>
            <a:ahLst/>
            <a:cxnLst/>
            <a:rect l="l" t="t" r="r" b="b"/>
            <a:pathLst>
              <a:path h="740409">
                <a:moveTo>
                  <a:pt x="0" y="0"/>
                </a:moveTo>
                <a:lnTo>
                  <a:pt x="0" y="74040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72773" y="60247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66937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59159" y="59206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8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68525" y="603238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82996" y="602476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90769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63062" y="716108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1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80405" y="715346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88183" y="680802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19927" y="6792789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40">
                <a:moveTo>
                  <a:pt x="0" y="15240"/>
                </a:moveTo>
                <a:lnTo>
                  <a:pt x="76034" y="15240"/>
                </a:lnTo>
                <a:lnTo>
                  <a:pt x="7603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19927" y="676103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750"/>
                </a:moveTo>
                <a:lnTo>
                  <a:pt x="15557" y="31750"/>
                </a:lnTo>
                <a:lnTo>
                  <a:pt x="1555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56567" y="6744529"/>
            <a:ext cx="79375" cy="1651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0" y="16509"/>
                </a:moveTo>
                <a:lnTo>
                  <a:pt x="78917" y="16509"/>
                </a:lnTo>
                <a:lnTo>
                  <a:pt x="78917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64346" y="662514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98782" y="661752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3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627706" y="650764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619927" y="650002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0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28493" y="6418055"/>
            <a:ext cx="0" cy="703580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20715" y="6402815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0" y="15239"/>
                </a:moveTo>
                <a:lnTo>
                  <a:pt x="73152" y="15239"/>
                </a:lnTo>
                <a:lnTo>
                  <a:pt x="731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78309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778309" y="634693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13583" y="641805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74130" y="6402815"/>
            <a:ext cx="47625" cy="15240"/>
          </a:xfrm>
          <a:custGeom>
            <a:avLst/>
            <a:gdLst/>
            <a:ahLst/>
            <a:cxnLst/>
            <a:rect l="l" t="t" r="r" b="b"/>
            <a:pathLst>
              <a:path w="47625" h="15239">
                <a:moveTo>
                  <a:pt x="0" y="15239"/>
                </a:moveTo>
                <a:lnTo>
                  <a:pt x="47231" y="15239"/>
                </a:lnTo>
                <a:lnTo>
                  <a:pt x="4723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74130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55189" y="66568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47410" y="6649190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296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06806" y="722450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07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93777" y="72168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081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301555" y="6708880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44818" y="6693640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40">
                <a:moveTo>
                  <a:pt x="0" y="15240"/>
                </a:moveTo>
                <a:lnTo>
                  <a:pt x="64516" y="15240"/>
                </a:lnTo>
                <a:lnTo>
                  <a:pt x="645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44818" y="6656810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75647" y="727309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69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67868" y="726547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9373" y="727341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59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69373" y="697916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561594" y="697154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18344" y="6354819"/>
            <a:ext cx="0" cy="575310"/>
          </a:xfrm>
          <a:custGeom>
            <a:avLst/>
            <a:gdLst/>
            <a:ahLst/>
            <a:cxnLst/>
            <a:rect l="l" t="t" r="r" b="b"/>
            <a:pathLst>
              <a:path h="575309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10566" y="6347199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>
                <a:moveTo>
                  <a:pt x="0" y="0"/>
                </a:moveTo>
                <a:lnTo>
                  <a:pt x="31014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39795" y="6746751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32016" y="673849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1650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41878" y="7024882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34099" y="7008371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10" h="16509">
                <a:moveTo>
                  <a:pt x="0" y="16509"/>
                </a:moveTo>
                <a:lnTo>
                  <a:pt x="41478" y="16509"/>
                </a:lnTo>
                <a:lnTo>
                  <a:pt x="4147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67798" y="68077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60020" y="6792471"/>
            <a:ext cx="51435" cy="15240"/>
          </a:xfrm>
          <a:custGeom>
            <a:avLst/>
            <a:gdLst/>
            <a:ahLst/>
            <a:cxnLst/>
            <a:rect l="l" t="t" r="r" b="b"/>
            <a:pathLst>
              <a:path w="51435" h="15240">
                <a:moveTo>
                  <a:pt x="0" y="15239"/>
                </a:moveTo>
                <a:lnTo>
                  <a:pt x="50965" y="15239"/>
                </a:lnTo>
                <a:lnTo>
                  <a:pt x="5096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474352" y="6543207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466573" y="653558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9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44600" y="7258229"/>
            <a:ext cx="588645" cy="125730"/>
          </a:xfrm>
          <a:custGeom>
            <a:avLst/>
            <a:gdLst/>
            <a:ahLst/>
            <a:cxnLst/>
            <a:rect l="l" t="t" r="r" b="b"/>
            <a:pathLst>
              <a:path w="588645" h="125729">
                <a:moveTo>
                  <a:pt x="408787" y="0"/>
                </a:moveTo>
                <a:lnTo>
                  <a:pt x="350126" y="58648"/>
                </a:lnTo>
                <a:lnTo>
                  <a:pt x="0" y="58648"/>
                </a:lnTo>
                <a:lnTo>
                  <a:pt x="0" y="125450"/>
                </a:lnTo>
                <a:lnTo>
                  <a:pt x="15557" y="125450"/>
                </a:lnTo>
                <a:lnTo>
                  <a:pt x="15557" y="74206"/>
                </a:lnTo>
                <a:lnTo>
                  <a:pt x="356577" y="74206"/>
                </a:lnTo>
                <a:lnTo>
                  <a:pt x="408787" y="21983"/>
                </a:lnTo>
                <a:lnTo>
                  <a:pt x="430776" y="21983"/>
                </a:lnTo>
                <a:lnTo>
                  <a:pt x="408787" y="0"/>
                </a:lnTo>
                <a:close/>
              </a:path>
              <a:path w="588645" h="125729">
                <a:moveTo>
                  <a:pt x="430776" y="21983"/>
                </a:moveTo>
                <a:lnTo>
                  <a:pt x="408787" y="21983"/>
                </a:lnTo>
                <a:lnTo>
                  <a:pt x="458850" y="72047"/>
                </a:lnTo>
                <a:lnTo>
                  <a:pt x="573074" y="72047"/>
                </a:lnTo>
                <a:lnTo>
                  <a:pt x="573074" y="125450"/>
                </a:lnTo>
                <a:lnTo>
                  <a:pt x="588632" y="125450"/>
                </a:lnTo>
                <a:lnTo>
                  <a:pt x="588632" y="56489"/>
                </a:lnTo>
                <a:lnTo>
                  <a:pt x="465289" y="56489"/>
                </a:lnTo>
                <a:lnTo>
                  <a:pt x="430776" y="2198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70017" y="6248209"/>
            <a:ext cx="0" cy="1136015"/>
          </a:xfrm>
          <a:custGeom>
            <a:avLst/>
            <a:gdLst/>
            <a:ahLst/>
            <a:cxnLst/>
            <a:rect l="l" t="t" r="r" b="b"/>
            <a:pathLst>
              <a:path h="1136015">
                <a:moveTo>
                  <a:pt x="0" y="0"/>
                </a:moveTo>
                <a:lnTo>
                  <a:pt x="0" y="113548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952380" y="6247904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40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44600" y="624028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2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48271" y="6294894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2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048271" y="6247904"/>
            <a:ext cx="15875" cy="39370"/>
          </a:xfrm>
          <a:custGeom>
            <a:avLst/>
            <a:gdLst/>
            <a:ahLst/>
            <a:cxnLst/>
            <a:rect l="l" t="t" r="r" b="b"/>
            <a:pathLst>
              <a:path w="15875" h="39370">
                <a:moveTo>
                  <a:pt x="0" y="39369"/>
                </a:moveTo>
                <a:lnTo>
                  <a:pt x="15557" y="39369"/>
                </a:lnTo>
                <a:lnTo>
                  <a:pt x="15557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35747" y="628981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110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35747" y="6265684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480236" y="626568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0" y="21590"/>
                </a:moveTo>
                <a:lnTo>
                  <a:pt x="15557" y="21590"/>
                </a:lnTo>
                <a:lnTo>
                  <a:pt x="1555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480236" y="625806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069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341283" y="624790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0" y="34289"/>
                </a:moveTo>
                <a:lnTo>
                  <a:pt x="15570" y="34289"/>
                </a:lnTo>
                <a:lnTo>
                  <a:pt x="155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341283" y="624028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51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55106" y="6331711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5">
                <a:moveTo>
                  <a:pt x="0" y="0"/>
                </a:moveTo>
                <a:lnTo>
                  <a:pt x="0" y="5451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10333" y="634726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94699" y="633202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20"/>
                </a:moveTo>
                <a:lnTo>
                  <a:pt x="15557" y="7620"/>
                </a:lnTo>
                <a:lnTo>
                  <a:pt x="1555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594699" y="632440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982608" y="692175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2280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10333" y="6914137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141002" y="705711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289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014294" y="704949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077635" y="660800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789669" y="660038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74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585917" y="7111893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1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578138" y="71042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0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98382" y="7080143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698382" y="70725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3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864542" y="708046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82350" y="5992088"/>
            <a:ext cx="195821" cy="189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354855" y="6885415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089920" y="687779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033771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07984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12592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79199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225275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271356" y="672711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32462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7070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03377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07984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12592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27855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32462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37070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03377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7984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12592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27855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2462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7070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03377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07984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2592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27855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2462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37070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03377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07984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12592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27855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32462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7070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486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494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7486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8494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7486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8494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486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8494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7486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8494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11158" y="6338354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608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48301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575890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66876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61627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7437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514688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555005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595314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63563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67594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16269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5659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796901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46574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504071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54241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1548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53817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9215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765234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80356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46574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504071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54241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1548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53817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9215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765234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80356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46574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04071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4241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61548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653817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69215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765234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80356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46574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04071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4241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1548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53817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9215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765234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80356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6574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504071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54241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61548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53817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69215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765234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80356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6574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504071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54241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1548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653817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69215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765234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80356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32391" y="710040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32391" y="713784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132391" y="7175271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132391" y="721271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132391" y="725015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99704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025114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05320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08127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10935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159036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18710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21518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24326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27134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173793" y="6067653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5" h="33654">
                <a:moveTo>
                  <a:pt x="20523" y="33108"/>
                </a:moveTo>
                <a:lnTo>
                  <a:pt x="0" y="33108"/>
                </a:lnTo>
                <a:lnTo>
                  <a:pt x="0" y="0"/>
                </a:lnTo>
                <a:lnTo>
                  <a:pt x="20523" y="0"/>
                </a:lnTo>
                <a:lnTo>
                  <a:pt x="20523" y="3310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247580" y="6067653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4">
                <a:moveTo>
                  <a:pt x="0" y="69113"/>
                </a:moveTo>
                <a:lnTo>
                  <a:pt x="8635" y="69113"/>
                </a:lnTo>
                <a:lnTo>
                  <a:pt x="8635" y="0"/>
                </a:lnTo>
                <a:lnTo>
                  <a:pt x="0" y="0"/>
                </a:lnTo>
                <a:lnTo>
                  <a:pt x="0" y="69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393020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478657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564318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393020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478657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564318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393020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478657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564318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393020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78657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564318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393020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478657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478657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550310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702583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51910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80123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85057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478657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550310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702583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751910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80123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85057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478657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50310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54490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1654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54490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1654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54490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61654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688181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759834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688181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759834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688181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759834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831475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831475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831475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702583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751910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80123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85057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478657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550310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702583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751910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80123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85057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478657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550310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702583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751910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80123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5057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751910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80123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85057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751910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80123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85057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478657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550310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514826" y="7348142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4">
                <a:moveTo>
                  <a:pt x="0" y="31865"/>
                </a:moveTo>
                <a:lnTo>
                  <a:pt x="15544" y="31865"/>
                </a:lnTo>
                <a:lnTo>
                  <a:pt x="15544" y="0"/>
                </a:lnTo>
                <a:lnTo>
                  <a:pt x="0" y="0"/>
                </a:lnTo>
                <a:lnTo>
                  <a:pt x="0" y="3186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514826" y="7340522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761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873042" y="734845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548"/>
                </a:moveTo>
                <a:lnTo>
                  <a:pt x="15544" y="31548"/>
                </a:lnTo>
                <a:lnTo>
                  <a:pt x="15544" y="0"/>
                </a:lnTo>
                <a:lnTo>
                  <a:pt x="0" y="0"/>
                </a:lnTo>
                <a:lnTo>
                  <a:pt x="0" y="315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516845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564229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611651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23" y="23037"/>
                </a:lnTo>
                <a:lnTo>
                  <a:pt x="8623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13" y="8648"/>
                </a:lnTo>
                <a:lnTo>
                  <a:pt x="19913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659047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706444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75384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801236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84862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886022" y="7194484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31445" y="0"/>
                </a:moveTo>
                <a:lnTo>
                  <a:pt x="0" y="0"/>
                </a:lnTo>
                <a:lnTo>
                  <a:pt x="0" y="15557"/>
                </a:lnTo>
                <a:lnTo>
                  <a:pt x="25006" y="15557"/>
                </a:lnTo>
                <a:lnTo>
                  <a:pt x="145719" y="136271"/>
                </a:lnTo>
                <a:lnTo>
                  <a:pt x="145719" y="189204"/>
                </a:lnTo>
                <a:lnTo>
                  <a:pt x="161277" y="189204"/>
                </a:lnTo>
                <a:lnTo>
                  <a:pt x="161277" y="129832"/>
                </a:lnTo>
                <a:lnTo>
                  <a:pt x="3144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950246" y="7188735"/>
            <a:ext cx="210185" cy="194945"/>
          </a:xfrm>
          <a:custGeom>
            <a:avLst/>
            <a:gdLst/>
            <a:ahLst/>
            <a:cxnLst/>
            <a:rect l="l" t="t" r="r" b="b"/>
            <a:pathLst>
              <a:path w="210185" h="194945">
                <a:moveTo>
                  <a:pt x="78105" y="0"/>
                </a:moveTo>
                <a:lnTo>
                  <a:pt x="0" y="0"/>
                </a:lnTo>
                <a:lnTo>
                  <a:pt x="0" y="15557"/>
                </a:lnTo>
                <a:lnTo>
                  <a:pt x="71653" y="15557"/>
                </a:lnTo>
                <a:lnTo>
                  <a:pt x="194525" y="138429"/>
                </a:lnTo>
                <a:lnTo>
                  <a:pt x="194525" y="194944"/>
                </a:lnTo>
                <a:lnTo>
                  <a:pt x="210083" y="194944"/>
                </a:lnTo>
                <a:lnTo>
                  <a:pt x="210083" y="131978"/>
                </a:lnTo>
                <a:lnTo>
                  <a:pt x="7810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33411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47522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61633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75744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89854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03965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18076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32187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0711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24541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419650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59386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7680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06544" y="60719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06544" y="612054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06544" y="616912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06544" y="621769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8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06544" y="626629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06544" y="63148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06544" y="636343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206544" y="641201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206544" y="646060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206544" y="650918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206544" y="655775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206544" y="660633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164787" y="60665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164787" y="611516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164787" y="616374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164787" y="621230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82"/>
                </a:moveTo>
                <a:lnTo>
                  <a:pt x="20167" y="10782"/>
                </a:lnTo>
                <a:lnTo>
                  <a:pt x="20167" y="0"/>
                </a:lnTo>
                <a:lnTo>
                  <a:pt x="0" y="0"/>
                </a:lnTo>
                <a:lnTo>
                  <a:pt x="0" y="1078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164787" y="626090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164787" y="63094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164787" y="63580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164787" y="640662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164787" y="645521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164787" y="650379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164787" y="655237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164787" y="660095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222381" y="5981255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30238" y="43192"/>
                </a:moveTo>
                <a:lnTo>
                  <a:pt x="0" y="43192"/>
                </a:lnTo>
                <a:lnTo>
                  <a:pt x="0" y="0"/>
                </a:lnTo>
                <a:lnTo>
                  <a:pt x="30238" y="0"/>
                </a:lnTo>
                <a:lnTo>
                  <a:pt x="30238" y="4319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56429" y="622891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641392" y="62332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56429" y="6256591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641392" y="626090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556429" y="6284264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641392" y="62885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556429" y="631192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641392" y="631624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556429" y="633959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641392" y="63439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556429" y="636727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641392" y="637159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556429" y="639494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641392" y="639926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15826" y="607165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15826" y="610414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115826" y="613664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115826" y="616912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115826" y="62016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15826" y="6234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115826" y="62666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28132" y="630916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228132" y="63416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228132" y="637414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28132" y="640664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228132" y="643913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228132" y="647162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28132" y="650410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556429" y="645027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641392" y="6450279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0" y="8635"/>
                </a:moveTo>
                <a:lnTo>
                  <a:pt x="71983" y="8635"/>
                </a:lnTo>
                <a:lnTo>
                  <a:pt x="7198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6429" y="647793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641392" y="647793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56429" y="650561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641392" y="650561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56429" y="653328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641392" y="653328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56429" y="656095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641392" y="656095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556429" y="658863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759096" y="657479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759096" y="660246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759096" y="663013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59096" y="6657809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59096" y="668548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59096" y="671315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59096" y="677277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59096" y="680044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759096" y="682811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59096" y="685577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59096" y="688345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59096" y="691112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59096" y="6970738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759096" y="699841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759096" y="7026084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59096" y="705375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59096" y="708143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59096" y="710909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22012" y="657479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22012" y="660246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22012" y="663013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22012" y="665780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722012" y="668548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722012" y="671315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22012" y="677277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722012" y="680044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722012" y="682811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722012" y="685577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22012" y="688345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722012" y="691112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22012" y="6970738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722012" y="699841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722012" y="7026084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722012" y="705375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722012" y="708143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722012" y="710909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641392" y="658863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556429" y="664396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641392" y="664396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556429" y="6671640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641392" y="667164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556429" y="669931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641392" y="669931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56429" y="672697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641392" y="672697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556429" y="6754647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41392" y="6754647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41392" y="68185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41392" y="6856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41392" y="68952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641392" y="69335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641392" y="697194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641392" y="70102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41392" y="704863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41392" y="70869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46479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46479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46479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46479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46479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46479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46479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46479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55308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55308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55308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55308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55308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55308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55308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55308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110063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148950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187825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22669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265574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30444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117263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156151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19502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23390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27277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31165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089920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133748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177576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221403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265244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309071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352912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055351" y="648227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60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055351" y="6509499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055351" y="653674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055351" y="6563956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055351" y="6591198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903431" y="607197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03431" y="61637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03431" y="62555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03431" y="634729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03431" y="64390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03431" y="65308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03431" y="66226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03431" y="67144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03431" y="68061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03431" y="689794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21733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2374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25764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27781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297970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31812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3382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405958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501449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405958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453697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501449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05958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501449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405958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453697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501449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453697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501449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405958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453697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405958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453697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501449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453697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501449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405958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453697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405958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453697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501449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580913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628652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580913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628652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580913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580913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628652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628652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580913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628652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843676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924321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843676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924321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843676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924321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843676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924321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843676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924321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917120" y="6707949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917120" y="686316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917120" y="70183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986227" y="6718465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2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027985" y="665311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1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075495" y="6650304"/>
            <a:ext cx="0" cy="415290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0"/>
                </a:moveTo>
                <a:lnTo>
                  <a:pt x="0" y="41473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123019" y="6647484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0"/>
                </a:moveTo>
                <a:lnTo>
                  <a:pt x="0" y="34447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170529" y="6644665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5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218053" y="6641858"/>
            <a:ext cx="0" cy="416559"/>
          </a:xfrm>
          <a:custGeom>
            <a:avLst/>
            <a:gdLst/>
            <a:ahLst/>
            <a:cxnLst/>
            <a:rect l="l" t="t" r="r" b="b"/>
            <a:pathLst>
              <a:path h="416559">
                <a:moveTo>
                  <a:pt x="0" y="0"/>
                </a:moveTo>
                <a:lnTo>
                  <a:pt x="0" y="4164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265564" y="670551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86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30012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333248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36635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39947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432600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46570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498831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531953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30012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333235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36635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39947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43258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46570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498818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531953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644258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714375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84517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854634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714375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784517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854634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644258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714375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854634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644258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714375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784517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854634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644258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784517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854634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644258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714375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784517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644258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784517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854634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644258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714375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854634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714375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784517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854634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644258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784517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854634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644258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714375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854634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644258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714375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784517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854634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714375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784517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644258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784517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854634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518986" y="6755892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31"/>
                </a:lnTo>
              </a:path>
            </a:pathLst>
          </a:custGeom>
          <a:ln w="863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465709" y="678469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465709" y="681540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465709" y="6846113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465709" y="6876821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465709" y="6907530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465709" y="6938226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465709" y="696894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465709" y="699965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465709" y="703036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465709" y="7061072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465709" y="7091768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465709" y="712247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50530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538429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57153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818477" y="70654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818477" y="710185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818477" y="713823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818477" y="717461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606819" y="706547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606819" y="710185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606819" y="713823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606819" y="717461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832371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863829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895300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050296" y="6323952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269162" y="6317475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819199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000618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182050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363464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562887" y="6292278"/>
            <a:ext cx="0" cy="1091565"/>
          </a:xfrm>
          <a:custGeom>
            <a:avLst/>
            <a:gdLst/>
            <a:ahLst/>
            <a:cxnLst/>
            <a:rect l="l" t="t" r="r" b="b"/>
            <a:pathLst>
              <a:path h="1091565">
                <a:moveTo>
                  <a:pt x="0" y="0"/>
                </a:moveTo>
                <a:lnTo>
                  <a:pt x="0" y="109141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10213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30371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662138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85475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03384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215261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30371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85475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8033842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10213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662138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854759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03384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215261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10213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303719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662138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03384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215261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102132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662138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854759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215261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10213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30371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85475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803384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215261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10213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662138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854759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03384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30371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662138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85475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215261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10213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303719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662138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03384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215261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10213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662138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854759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03384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215261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102132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30371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85475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215261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303719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662138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033842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10213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30371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662138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85475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03384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215261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510333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565756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621179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510333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565756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621179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510333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565756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621179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510333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565756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621179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520410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575833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631256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789657" y="6657454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789657" y="6698208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789657" y="6738963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789657" y="677971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789657" y="682047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789657" y="6861226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852041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65503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852041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865503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8789669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8643880" y="7148995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8688876" y="7276782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 txBox="1"/>
          <p:nvPr/>
        </p:nvSpPr>
        <p:spPr>
          <a:xfrm>
            <a:off x="4467047" y="1304506"/>
            <a:ext cx="17583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관련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15" dirty="0">
                <a:solidFill>
                  <a:srgbClr val="007DC4"/>
                </a:solidFill>
                <a:latin typeface="Malgun Gothic"/>
                <a:cs typeface="Malgun Gothic"/>
              </a:rPr>
              <a:t>Q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007DC4"/>
                </a:solidFill>
                <a:latin typeface="Malgun Gothic"/>
                <a:cs typeface="Malgun Gothic"/>
              </a:rPr>
              <a:t>&amp;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40" dirty="0">
                <a:solidFill>
                  <a:srgbClr val="007DC4"/>
                </a:solidFill>
                <a:latin typeface="Malgun Gothic"/>
                <a:cs typeface="Malgun Gothic"/>
              </a:rPr>
              <a:t>A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875" name="object 875"/>
          <p:cNvSpPr/>
          <p:nvPr/>
        </p:nvSpPr>
        <p:spPr>
          <a:xfrm>
            <a:off x="6895301" y="11"/>
            <a:ext cx="3257118" cy="20001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40004" y="11"/>
            <a:ext cx="3373424" cy="20001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1100" name="object 1100"/>
          <p:cNvSpPr/>
          <p:nvPr/>
        </p:nvSpPr>
        <p:spPr>
          <a:xfrm>
            <a:off x="1892007" y="3702087"/>
            <a:ext cx="2302510" cy="19685"/>
          </a:xfrm>
          <a:custGeom>
            <a:avLst/>
            <a:gdLst/>
            <a:ahLst/>
            <a:cxnLst/>
            <a:rect l="l" t="t" r="r" b="b"/>
            <a:pathLst>
              <a:path w="2302510" h="19685">
                <a:moveTo>
                  <a:pt x="-82550" y="9690"/>
                </a:moveTo>
                <a:lnTo>
                  <a:pt x="2384539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892007" y="3970642"/>
            <a:ext cx="2302510" cy="19685"/>
          </a:xfrm>
          <a:custGeom>
            <a:avLst/>
            <a:gdLst/>
            <a:ahLst/>
            <a:cxnLst/>
            <a:rect l="l" t="t" r="r" b="b"/>
            <a:pathLst>
              <a:path w="2302510" h="19685">
                <a:moveTo>
                  <a:pt x="-82550" y="9690"/>
                </a:moveTo>
                <a:lnTo>
                  <a:pt x="2384539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892007" y="4296664"/>
            <a:ext cx="2302510" cy="19685"/>
          </a:xfrm>
          <a:custGeom>
            <a:avLst/>
            <a:gdLst/>
            <a:ahLst/>
            <a:cxnLst/>
            <a:rect l="l" t="t" r="r" b="b"/>
            <a:pathLst>
              <a:path w="2302510" h="19685">
                <a:moveTo>
                  <a:pt x="-82550" y="9690"/>
                </a:moveTo>
                <a:lnTo>
                  <a:pt x="2384539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892007" y="4890515"/>
            <a:ext cx="1834514" cy="19685"/>
          </a:xfrm>
          <a:custGeom>
            <a:avLst/>
            <a:gdLst/>
            <a:ahLst/>
            <a:cxnLst/>
            <a:rect l="l" t="t" r="r" b="b"/>
            <a:pathLst>
              <a:path w="1834514" h="19685">
                <a:moveTo>
                  <a:pt x="-82550" y="9690"/>
                </a:moveTo>
                <a:lnTo>
                  <a:pt x="1916544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686450" y="4296664"/>
            <a:ext cx="2347595" cy="102235"/>
          </a:xfrm>
          <a:custGeom>
            <a:avLst/>
            <a:gdLst/>
            <a:ahLst/>
            <a:cxnLst/>
            <a:rect l="l" t="t" r="r" b="b"/>
            <a:pathLst>
              <a:path w="2347595" h="102235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14916" y="16195"/>
                </a:lnTo>
                <a:lnTo>
                  <a:pt x="1055359" y="19474"/>
                </a:lnTo>
                <a:lnTo>
                  <a:pt x="1130102" y="24589"/>
                </a:lnTo>
                <a:lnTo>
                  <a:pt x="1178294" y="27727"/>
                </a:lnTo>
                <a:lnTo>
                  <a:pt x="1232612" y="31192"/>
                </a:lnTo>
                <a:lnTo>
                  <a:pt x="1292237" y="34942"/>
                </a:lnTo>
                <a:lnTo>
                  <a:pt x="1356355" y="38932"/>
                </a:lnTo>
                <a:lnTo>
                  <a:pt x="1424147" y="43119"/>
                </a:lnTo>
                <a:lnTo>
                  <a:pt x="1494798" y="47459"/>
                </a:lnTo>
                <a:lnTo>
                  <a:pt x="1567491" y="51909"/>
                </a:lnTo>
                <a:lnTo>
                  <a:pt x="1641408" y="56424"/>
                </a:lnTo>
                <a:lnTo>
                  <a:pt x="1715734" y="60961"/>
                </a:lnTo>
                <a:lnTo>
                  <a:pt x="1789652" y="65476"/>
                </a:lnTo>
                <a:lnTo>
                  <a:pt x="1862344" y="69926"/>
                </a:lnTo>
                <a:lnTo>
                  <a:pt x="1932995" y="74266"/>
                </a:lnTo>
                <a:lnTo>
                  <a:pt x="2000788" y="78453"/>
                </a:lnTo>
                <a:lnTo>
                  <a:pt x="2064905" y="82443"/>
                </a:lnTo>
                <a:lnTo>
                  <a:pt x="2124531" y="86193"/>
                </a:lnTo>
                <a:lnTo>
                  <a:pt x="2178848" y="89658"/>
                </a:lnTo>
                <a:lnTo>
                  <a:pt x="2227041" y="92796"/>
                </a:lnTo>
                <a:lnTo>
                  <a:pt x="2268291" y="95561"/>
                </a:lnTo>
                <a:lnTo>
                  <a:pt x="2326701" y="99802"/>
                </a:lnTo>
                <a:lnTo>
                  <a:pt x="2342227" y="101190"/>
                </a:lnTo>
                <a:lnTo>
                  <a:pt x="2347544" y="102031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695987" y="5180977"/>
            <a:ext cx="2420620" cy="19685"/>
          </a:xfrm>
          <a:custGeom>
            <a:avLst/>
            <a:gdLst/>
            <a:ahLst/>
            <a:cxnLst/>
            <a:rect l="l" t="t" r="r" b="b"/>
            <a:pathLst>
              <a:path w="2420620" h="19685">
                <a:moveTo>
                  <a:pt x="-82550" y="9690"/>
                </a:moveTo>
                <a:lnTo>
                  <a:pt x="2503106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695987" y="5471452"/>
            <a:ext cx="1009650" cy="19685"/>
          </a:xfrm>
          <a:custGeom>
            <a:avLst/>
            <a:gdLst/>
            <a:ahLst/>
            <a:cxnLst/>
            <a:rect l="l" t="t" r="r" b="b"/>
            <a:pathLst>
              <a:path w="1009650" h="19685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 txBox="1"/>
          <p:nvPr/>
        </p:nvSpPr>
        <p:spPr>
          <a:xfrm>
            <a:off x="1879307" y="2643111"/>
            <a:ext cx="1866900" cy="6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7</a:t>
            </a: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.</a:t>
            </a:r>
            <a:r>
              <a:rPr sz="1600" b="1" spc="-3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5" dirty="0" err="1">
                <a:solidFill>
                  <a:srgbClr val="231F20"/>
                </a:solidFill>
                <a:latin typeface="Malgun Gothic"/>
                <a:cs typeface="Malgun Gothic"/>
              </a:rPr>
              <a:t>학대행위자</a:t>
            </a:r>
            <a:r>
              <a:rPr lang="ko-KR" altLang="en-US"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는 </a:t>
            </a:r>
            <a:r>
              <a:rPr sz="1600" b="1" spc="-225" dirty="0" err="1">
                <a:solidFill>
                  <a:srgbClr val="231F20"/>
                </a:solidFill>
                <a:latin typeface="Malgun Gothic"/>
                <a:cs typeface="Malgun Gothic"/>
              </a:rPr>
              <a:t>무조건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 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처벌을</a:t>
            </a:r>
            <a:r>
              <a:rPr sz="1600" b="1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받나요?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09" name="object 1109"/>
          <p:cNvSpPr txBox="1"/>
          <p:nvPr/>
        </p:nvSpPr>
        <p:spPr>
          <a:xfrm>
            <a:off x="1879307" y="3567671"/>
            <a:ext cx="2326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정도나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법률 </a:t>
            </a:r>
            <a:r>
              <a:rPr sz="1600" b="1" spc="-200" dirty="0" err="1">
                <a:solidFill>
                  <a:srgbClr val="231F20"/>
                </a:solidFill>
                <a:latin typeface="Malgun Gothic"/>
                <a:cs typeface="Malgun Gothic"/>
              </a:rPr>
              <a:t>위반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수준</a:t>
            </a:r>
            <a:r>
              <a:rPr sz="1600" spc="-204" dirty="0">
                <a:solidFill>
                  <a:srgbClr val="231F20"/>
                </a:solidFill>
                <a:latin typeface="Malgun Gothic"/>
                <a:cs typeface="Malgun Gothic"/>
              </a:rPr>
              <a:t>에</a:t>
            </a:r>
            <a:r>
              <a:rPr sz="1600" spc="-3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따라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0" name="object 1110"/>
          <p:cNvSpPr txBox="1"/>
          <p:nvPr/>
        </p:nvSpPr>
        <p:spPr>
          <a:xfrm>
            <a:off x="1879307" y="3859771"/>
            <a:ext cx="2331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처벌대상이 </a:t>
            </a:r>
            <a:r>
              <a:rPr sz="16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될</a:t>
            </a:r>
            <a:r>
              <a:rPr sz="1600" b="1" spc="-3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55" dirty="0">
                <a:solidFill>
                  <a:srgbClr val="231F20"/>
                </a:solidFill>
                <a:latin typeface="Malgun Gothic"/>
                <a:cs typeface="Malgun Gothic"/>
              </a:rPr>
              <a:t>수도,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1" name="object 1111"/>
          <p:cNvSpPr txBox="1"/>
          <p:nvPr/>
        </p:nvSpPr>
        <p:spPr>
          <a:xfrm>
            <a:off x="1879307" y="4151871"/>
            <a:ext cx="2393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상담/교육 대상이 </a:t>
            </a:r>
            <a:r>
              <a:rPr sz="16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될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수도</a:t>
            </a:r>
            <a:r>
              <a:rPr sz="1600" b="1" spc="-4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있음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4" name="object 1114"/>
          <p:cNvSpPr txBox="1"/>
          <p:nvPr/>
        </p:nvSpPr>
        <p:spPr>
          <a:xfrm>
            <a:off x="5703239" y="2643111"/>
            <a:ext cx="2266950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8</a:t>
            </a: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.</a:t>
            </a:r>
            <a:r>
              <a:rPr sz="1600" b="1" spc="-32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신고사례에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대해 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언론인터뷰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요청이</a:t>
            </a:r>
            <a:r>
              <a:rPr sz="1600" b="1" spc="-2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오면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5" name="object 1115"/>
          <p:cNvSpPr txBox="1"/>
          <p:nvPr/>
        </p:nvSpPr>
        <p:spPr>
          <a:xfrm>
            <a:off x="5915443" y="3275571"/>
            <a:ext cx="12331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응해도</a:t>
            </a:r>
            <a:r>
              <a:rPr sz="1600" b="1" spc="-3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되나요?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6" name="object 1116"/>
          <p:cNvSpPr txBox="1"/>
          <p:nvPr/>
        </p:nvSpPr>
        <p:spPr>
          <a:xfrm>
            <a:off x="5703303" y="3859771"/>
            <a:ext cx="3227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3735" algn="l"/>
              </a:tabLst>
            </a:pP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피해아동 개인정보 </a:t>
            </a:r>
            <a:r>
              <a:rPr sz="16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및 </a:t>
            </a:r>
            <a:r>
              <a:rPr sz="1600" b="1" spc="-210" dirty="0" err="1">
                <a:solidFill>
                  <a:srgbClr val="231F20"/>
                </a:solidFill>
                <a:latin typeface="Malgun Gothic"/>
                <a:cs typeface="Malgun Gothic"/>
              </a:rPr>
              <a:t>신고인의</a:t>
            </a:r>
            <a:r>
              <a:rPr lang="en-US"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4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신분을	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7" name="object 1117"/>
          <p:cNvSpPr txBox="1"/>
          <p:nvPr/>
        </p:nvSpPr>
        <p:spPr>
          <a:xfrm>
            <a:off x="5703303" y="4151769"/>
            <a:ext cx="2199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알 수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있는 내용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보도는</a:t>
            </a:r>
            <a:r>
              <a:rPr sz="1600" b="1" spc="-46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위법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8" name="object 1118"/>
          <p:cNvSpPr txBox="1"/>
          <p:nvPr/>
        </p:nvSpPr>
        <p:spPr>
          <a:xfrm>
            <a:off x="5703302" y="4449051"/>
            <a:ext cx="31690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7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Malgun Gothic"/>
                <a:cs typeface="Malgun Gothic"/>
              </a:rPr>
              <a:t>[아동학대처벌법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제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Malgun Gothic"/>
                <a:cs typeface="Malgun Gothic"/>
              </a:rPr>
              <a:t>10조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Malgun Gothic"/>
                <a:cs typeface="Malgun Gothic"/>
              </a:rPr>
              <a:t>3항,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제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35조]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19" name="object 1119"/>
          <p:cNvSpPr txBox="1"/>
          <p:nvPr/>
        </p:nvSpPr>
        <p:spPr>
          <a:xfrm>
            <a:off x="5703303" y="5028171"/>
            <a:ext cx="2442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언론보도로 </a:t>
            </a:r>
            <a:r>
              <a:rPr sz="16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신고자,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피해자</a:t>
            </a:r>
            <a:r>
              <a:rPr sz="1600" b="1" spc="-3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2차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20" name="object 1120"/>
          <p:cNvSpPr txBox="1"/>
          <p:nvPr/>
        </p:nvSpPr>
        <p:spPr>
          <a:xfrm>
            <a:off x="5703303" y="5320271"/>
            <a:ext cx="776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피해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21" name="object 1121"/>
          <p:cNvSpPr/>
          <p:nvPr/>
        </p:nvSpPr>
        <p:spPr>
          <a:xfrm>
            <a:off x="7304799" y="5464518"/>
            <a:ext cx="762152" cy="1445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7576725" y="6678610"/>
            <a:ext cx="121645" cy="9189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7535557" y="6589779"/>
            <a:ext cx="87160" cy="665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533190" y="6587281"/>
            <a:ext cx="92003" cy="7151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472857" y="6675946"/>
            <a:ext cx="60617" cy="509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7470368" y="6673452"/>
            <a:ext cx="65608" cy="559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369403" y="6375331"/>
            <a:ext cx="323761" cy="17185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240308" y="6489457"/>
            <a:ext cx="44450" cy="18415"/>
          </a:xfrm>
          <a:custGeom>
            <a:avLst/>
            <a:gdLst/>
            <a:ahLst/>
            <a:cxnLst/>
            <a:rect l="l" t="t" r="r" b="b"/>
            <a:pathLst>
              <a:path w="44450" h="18415">
                <a:moveTo>
                  <a:pt x="11715" y="0"/>
                </a:moveTo>
                <a:lnTo>
                  <a:pt x="1003" y="5533"/>
                </a:lnTo>
                <a:lnTo>
                  <a:pt x="0" y="7920"/>
                </a:lnTo>
                <a:lnTo>
                  <a:pt x="812" y="9914"/>
                </a:lnTo>
                <a:lnTo>
                  <a:pt x="2794" y="11514"/>
                </a:lnTo>
                <a:lnTo>
                  <a:pt x="11438" y="14928"/>
                </a:lnTo>
                <a:lnTo>
                  <a:pt x="23553" y="16498"/>
                </a:lnTo>
                <a:lnTo>
                  <a:pt x="35699" y="17188"/>
                </a:lnTo>
                <a:lnTo>
                  <a:pt x="44437" y="17966"/>
                </a:lnTo>
                <a:lnTo>
                  <a:pt x="40826" y="13898"/>
                </a:lnTo>
                <a:lnTo>
                  <a:pt x="27454" y="5349"/>
                </a:lnTo>
                <a:lnTo>
                  <a:pt x="11715" y="0"/>
                </a:lnTo>
                <a:close/>
              </a:path>
            </a:pathLst>
          </a:custGeom>
          <a:solidFill>
            <a:srgbClr val="C3E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237563" y="6486075"/>
            <a:ext cx="51435" cy="24765"/>
          </a:xfrm>
          <a:custGeom>
            <a:avLst/>
            <a:gdLst/>
            <a:ahLst/>
            <a:cxnLst/>
            <a:rect l="l" t="t" r="r" b="b"/>
            <a:pathLst>
              <a:path w="51434" h="24765">
                <a:moveTo>
                  <a:pt x="7621" y="12306"/>
                </a:moveTo>
                <a:lnTo>
                  <a:pt x="3486" y="17449"/>
                </a:lnTo>
                <a:lnTo>
                  <a:pt x="6148" y="19608"/>
                </a:lnTo>
                <a:lnTo>
                  <a:pt x="38406" y="23888"/>
                </a:lnTo>
                <a:lnTo>
                  <a:pt x="43321" y="24193"/>
                </a:lnTo>
                <a:lnTo>
                  <a:pt x="45378" y="24383"/>
                </a:lnTo>
                <a:lnTo>
                  <a:pt x="47029" y="24701"/>
                </a:lnTo>
                <a:lnTo>
                  <a:pt x="48566" y="24663"/>
                </a:lnTo>
                <a:lnTo>
                  <a:pt x="49925" y="23710"/>
                </a:lnTo>
                <a:lnTo>
                  <a:pt x="50356" y="23215"/>
                </a:lnTo>
                <a:lnTo>
                  <a:pt x="50598" y="22694"/>
                </a:lnTo>
                <a:lnTo>
                  <a:pt x="44680" y="22694"/>
                </a:lnTo>
                <a:lnTo>
                  <a:pt x="44322" y="22288"/>
                </a:lnTo>
                <a:lnTo>
                  <a:pt x="26366" y="16713"/>
                </a:lnTo>
                <a:lnTo>
                  <a:pt x="17476" y="15595"/>
                </a:lnTo>
                <a:lnTo>
                  <a:pt x="14720" y="15100"/>
                </a:lnTo>
                <a:lnTo>
                  <a:pt x="10212" y="13842"/>
                </a:lnTo>
                <a:lnTo>
                  <a:pt x="8485" y="13030"/>
                </a:lnTo>
                <a:lnTo>
                  <a:pt x="7621" y="12306"/>
                </a:lnTo>
                <a:close/>
              </a:path>
              <a:path w="51434" h="24765">
                <a:moveTo>
                  <a:pt x="45873" y="21831"/>
                </a:moveTo>
                <a:lnTo>
                  <a:pt x="44553" y="22466"/>
                </a:lnTo>
                <a:lnTo>
                  <a:pt x="44680" y="22694"/>
                </a:lnTo>
                <a:lnTo>
                  <a:pt x="45873" y="21831"/>
                </a:lnTo>
                <a:close/>
              </a:path>
              <a:path w="51434" h="24765">
                <a:moveTo>
                  <a:pt x="50890" y="21831"/>
                </a:moveTo>
                <a:lnTo>
                  <a:pt x="45873" y="21831"/>
                </a:lnTo>
                <a:lnTo>
                  <a:pt x="44680" y="22694"/>
                </a:lnTo>
                <a:lnTo>
                  <a:pt x="50598" y="22694"/>
                </a:lnTo>
                <a:lnTo>
                  <a:pt x="50787" y="22288"/>
                </a:lnTo>
                <a:lnTo>
                  <a:pt x="50890" y="21831"/>
                </a:lnTo>
                <a:close/>
              </a:path>
              <a:path w="51434" h="24765">
                <a:moveTo>
                  <a:pt x="37855" y="17216"/>
                </a:moveTo>
                <a:lnTo>
                  <a:pt x="40400" y="18986"/>
                </a:lnTo>
                <a:lnTo>
                  <a:pt x="42192" y="20383"/>
                </a:lnTo>
                <a:lnTo>
                  <a:pt x="44008" y="21983"/>
                </a:lnTo>
                <a:lnTo>
                  <a:pt x="44661" y="22661"/>
                </a:lnTo>
                <a:lnTo>
                  <a:pt x="44395" y="22148"/>
                </a:lnTo>
                <a:lnTo>
                  <a:pt x="47372" y="18059"/>
                </a:lnTo>
                <a:lnTo>
                  <a:pt x="47620" y="18059"/>
                </a:lnTo>
                <a:lnTo>
                  <a:pt x="45454" y="17640"/>
                </a:lnTo>
                <a:lnTo>
                  <a:pt x="37855" y="17216"/>
                </a:lnTo>
                <a:close/>
              </a:path>
              <a:path w="51434" h="24765">
                <a:moveTo>
                  <a:pt x="44565" y="19888"/>
                </a:moveTo>
                <a:lnTo>
                  <a:pt x="44360" y="20332"/>
                </a:lnTo>
                <a:lnTo>
                  <a:pt x="44395" y="22148"/>
                </a:lnTo>
                <a:lnTo>
                  <a:pt x="44553" y="22466"/>
                </a:lnTo>
                <a:lnTo>
                  <a:pt x="47118" y="21221"/>
                </a:lnTo>
                <a:lnTo>
                  <a:pt x="47435" y="21221"/>
                </a:lnTo>
                <a:lnTo>
                  <a:pt x="44565" y="19888"/>
                </a:lnTo>
                <a:close/>
              </a:path>
              <a:path w="51434" h="24765">
                <a:moveTo>
                  <a:pt x="33319" y="6629"/>
                </a:moveTo>
                <a:lnTo>
                  <a:pt x="15635" y="6629"/>
                </a:lnTo>
                <a:lnTo>
                  <a:pt x="19140" y="7505"/>
                </a:lnTo>
                <a:lnTo>
                  <a:pt x="28220" y="11112"/>
                </a:lnTo>
                <a:lnTo>
                  <a:pt x="33973" y="14516"/>
                </a:lnTo>
                <a:lnTo>
                  <a:pt x="37855" y="17216"/>
                </a:lnTo>
                <a:lnTo>
                  <a:pt x="45454" y="17640"/>
                </a:lnTo>
                <a:lnTo>
                  <a:pt x="47816" y="18097"/>
                </a:lnTo>
                <a:lnTo>
                  <a:pt x="47513" y="19608"/>
                </a:lnTo>
                <a:lnTo>
                  <a:pt x="47461" y="21221"/>
                </a:lnTo>
                <a:lnTo>
                  <a:pt x="47118" y="21221"/>
                </a:lnTo>
                <a:lnTo>
                  <a:pt x="44553" y="22466"/>
                </a:lnTo>
                <a:lnTo>
                  <a:pt x="45873" y="21831"/>
                </a:lnTo>
                <a:lnTo>
                  <a:pt x="50890" y="21831"/>
                </a:lnTo>
                <a:lnTo>
                  <a:pt x="38571" y="9423"/>
                </a:lnTo>
                <a:lnTo>
                  <a:pt x="33319" y="6629"/>
                </a:lnTo>
                <a:close/>
              </a:path>
              <a:path w="51434" h="24765">
                <a:moveTo>
                  <a:pt x="44565" y="19888"/>
                </a:moveTo>
                <a:lnTo>
                  <a:pt x="47435" y="21221"/>
                </a:lnTo>
                <a:lnTo>
                  <a:pt x="44565" y="19888"/>
                </a:lnTo>
                <a:close/>
              </a:path>
              <a:path w="51434" h="24765">
                <a:moveTo>
                  <a:pt x="46191" y="18300"/>
                </a:moveTo>
                <a:lnTo>
                  <a:pt x="45632" y="18516"/>
                </a:lnTo>
                <a:lnTo>
                  <a:pt x="44908" y="19126"/>
                </a:lnTo>
                <a:lnTo>
                  <a:pt x="44565" y="19888"/>
                </a:lnTo>
                <a:lnTo>
                  <a:pt x="47461" y="21221"/>
                </a:lnTo>
                <a:lnTo>
                  <a:pt x="46191" y="18300"/>
                </a:lnTo>
                <a:close/>
              </a:path>
              <a:path w="51434" h="24765">
                <a:moveTo>
                  <a:pt x="47372" y="18059"/>
                </a:moveTo>
                <a:lnTo>
                  <a:pt x="46750" y="18072"/>
                </a:lnTo>
                <a:lnTo>
                  <a:pt x="46191" y="18300"/>
                </a:lnTo>
                <a:lnTo>
                  <a:pt x="47372" y="21017"/>
                </a:lnTo>
                <a:lnTo>
                  <a:pt x="47372" y="18059"/>
                </a:lnTo>
                <a:close/>
              </a:path>
              <a:path w="51434" h="24765">
                <a:moveTo>
                  <a:pt x="47372" y="18059"/>
                </a:moveTo>
                <a:lnTo>
                  <a:pt x="47372" y="20345"/>
                </a:lnTo>
                <a:lnTo>
                  <a:pt x="47804" y="18097"/>
                </a:lnTo>
                <a:lnTo>
                  <a:pt x="47372" y="18059"/>
                </a:lnTo>
                <a:close/>
              </a:path>
              <a:path w="51434" h="24765">
                <a:moveTo>
                  <a:pt x="47620" y="18059"/>
                </a:moveTo>
                <a:lnTo>
                  <a:pt x="47372" y="18059"/>
                </a:lnTo>
                <a:lnTo>
                  <a:pt x="47804" y="18097"/>
                </a:lnTo>
                <a:lnTo>
                  <a:pt x="47620" y="18059"/>
                </a:lnTo>
                <a:close/>
              </a:path>
              <a:path w="51434" h="24765">
                <a:moveTo>
                  <a:pt x="16143" y="0"/>
                </a:moveTo>
                <a:lnTo>
                  <a:pt x="10491" y="0"/>
                </a:lnTo>
                <a:lnTo>
                  <a:pt x="8015" y="457"/>
                </a:lnTo>
                <a:lnTo>
                  <a:pt x="0" y="12306"/>
                </a:lnTo>
                <a:lnTo>
                  <a:pt x="382" y="13601"/>
                </a:lnTo>
                <a:lnTo>
                  <a:pt x="1652" y="15811"/>
                </a:lnTo>
                <a:lnTo>
                  <a:pt x="2503" y="16713"/>
                </a:lnTo>
                <a:lnTo>
                  <a:pt x="3455" y="17487"/>
                </a:lnTo>
                <a:lnTo>
                  <a:pt x="7621" y="12306"/>
                </a:lnTo>
                <a:lnTo>
                  <a:pt x="7164" y="11937"/>
                </a:lnTo>
                <a:lnTo>
                  <a:pt x="6910" y="11620"/>
                </a:lnTo>
                <a:lnTo>
                  <a:pt x="6783" y="11404"/>
                </a:lnTo>
                <a:lnTo>
                  <a:pt x="6693" y="11112"/>
                </a:lnTo>
                <a:lnTo>
                  <a:pt x="6668" y="10566"/>
                </a:lnTo>
                <a:lnTo>
                  <a:pt x="7430" y="8775"/>
                </a:lnTo>
                <a:lnTo>
                  <a:pt x="8154" y="8039"/>
                </a:lnTo>
                <a:lnTo>
                  <a:pt x="10021" y="6959"/>
                </a:lnTo>
                <a:lnTo>
                  <a:pt x="11304" y="6642"/>
                </a:lnTo>
                <a:lnTo>
                  <a:pt x="33319" y="6629"/>
                </a:lnTo>
                <a:lnTo>
                  <a:pt x="29236" y="4457"/>
                </a:lnTo>
                <a:lnTo>
                  <a:pt x="25960" y="2959"/>
                </a:lnTo>
                <a:lnTo>
                  <a:pt x="19419" y="736"/>
                </a:lnTo>
                <a:lnTo>
                  <a:pt x="16143" y="0"/>
                </a:lnTo>
                <a:close/>
              </a:path>
            </a:pathLst>
          </a:custGeom>
          <a:solidFill>
            <a:srgbClr val="1F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7265237" y="6574752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518" y="0"/>
                </a:moveTo>
                <a:lnTo>
                  <a:pt x="0" y="18199"/>
                </a:lnTo>
                <a:lnTo>
                  <a:pt x="0" y="20345"/>
                </a:lnTo>
                <a:lnTo>
                  <a:pt x="1841" y="22174"/>
                </a:lnTo>
                <a:lnTo>
                  <a:pt x="13540" y="24440"/>
                </a:lnTo>
                <a:lnTo>
                  <a:pt x="25304" y="16044"/>
                </a:lnTo>
                <a:lnTo>
                  <a:pt x="33506" y="5170"/>
                </a:lnTo>
                <a:lnTo>
                  <a:pt x="34518" y="0"/>
                </a:lnTo>
                <a:close/>
              </a:path>
            </a:pathLst>
          </a:custGeom>
          <a:solidFill>
            <a:srgbClr val="C3E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262253" y="6571426"/>
            <a:ext cx="41910" cy="32384"/>
          </a:xfrm>
          <a:custGeom>
            <a:avLst/>
            <a:gdLst/>
            <a:ahLst/>
            <a:cxnLst/>
            <a:rect l="l" t="t" r="r" b="b"/>
            <a:pathLst>
              <a:path w="41909" h="32384">
                <a:moveTo>
                  <a:pt x="1282" y="17703"/>
                </a:moveTo>
                <a:lnTo>
                  <a:pt x="558" y="19050"/>
                </a:lnTo>
                <a:lnTo>
                  <a:pt x="38" y="20561"/>
                </a:lnTo>
                <a:lnTo>
                  <a:pt x="0" y="24269"/>
                </a:lnTo>
                <a:lnTo>
                  <a:pt x="952" y="26377"/>
                </a:lnTo>
                <a:lnTo>
                  <a:pt x="2489" y="27863"/>
                </a:lnTo>
                <a:lnTo>
                  <a:pt x="5232" y="30619"/>
                </a:lnTo>
                <a:lnTo>
                  <a:pt x="8712" y="31965"/>
                </a:lnTo>
                <a:lnTo>
                  <a:pt x="16027" y="31915"/>
                </a:lnTo>
                <a:lnTo>
                  <a:pt x="19697" y="30314"/>
                </a:lnTo>
                <a:lnTo>
                  <a:pt x="27374" y="25298"/>
                </a:lnTo>
                <a:lnTo>
                  <a:pt x="13804" y="25298"/>
                </a:lnTo>
                <a:lnTo>
                  <a:pt x="10312" y="25260"/>
                </a:lnTo>
                <a:lnTo>
                  <a:pt x="8851" y="24765"/>
                </a:lnTo>
                <a:lnTo>
                  <a:pt x="7162" y="23139"/>
                </a:lnTo>
                <a:lnTo>
                  <a:pt x="6667" y="22606"/>
                </a:lnTo>
                <a:lnTo>
                  <a:pt x="6756" y="21539"/>
                </a:lnTo>
                <a:lnTo>
                  <a:pt x="7123" y="20891"/>
                </a:lnTo>
                <a:lnTo>
                  <a:pt x="1282" y="17703"/>
                </a:lnTo>
                <a:close/>
              </a:path>
              <a:path w="41909" h="32384">
                <a:moveTo>
                  <a:pt x="41503" y="3949"/>
                </a:moveTo>
                <a:lnTo>
                  <a:pt x="37617" y="3949"/>
                </a:lnTo>
                <a:lnTo>
                  <a:pt x="37744" y="6642"/>
                </a:lnTo>
                <a:lnTo>
                  <a:pt x="37109" y="6705"/>
                </a:lnTo>
                <a:lnTo>
                  <a:pt x="35534" y="7010"/>
                </a:lnTo>
                <a:lnTo>
                  <a:pt x="33331" y="7573"/>
                </a:lnTo>
                <a:lnTo>
                  <a:pt x="32897" y="8496"/>
                </a:lnTo>
                <a:lnTo>
                  <a:pt x="29235" y="13843"/>
                </a:lnTo>
                <a:lnTo>
                  <a:pt x="22758" y="20167"/>
                </a:lnTo>
                <a:lnTo>
                  <a:pt x="20434" y="22047"/>
                </a:lnTo>
                <a:lnTo>
                  <a:pt x="15938" y="24625"/>
                </a:lnTo>
                <a:lnTo>
                  <a:pt x="13804" y="25298"/>
                </a:lnTo>
                <a:lnTo>
                  <a:pt x="27374" y="25298"/>
                </a:lnTo>
                <a:lnTo>
                  <a:pt x="41396" y="5486"/>
                </a:lnTo>
                <a:lnTo>
                  <a:pt x="41503" y="3949"/>
                </a:lnTo>
                <a:close/>
              </a:path>
              <a:path w="41909" h="32384">
                <a:moveTo>
                  <a:pt x="38087" y="0"/>
                </a:moveTo>
                <a:lnTo>
                  <a:pt x="2527" y="15443"/>
                </a:lnTo>
                <a:lnTo>
                  <a:pt x="1282" y="17703"/>
                </a:lnTo>
                <a:lnTo>
                  <a:pt x="7112" y="20891"/>
                </a:lnTo>
                <a:lnTo>
                  <a:pt x="7823" y="19545"/>
                </a:lnTo>
                <a:lnTo>
                  <a:pt x="9740" y="17703"/>
                </a:lnTo>
                <a:lnTo>
                  <a:pt x="12420" y="16027"/>
                </a:lnTo>
                <a:lnTo>
                  <a:pt x="16408" y="13474"/>
                </a:lnTo>
                <a:lnTo>
                  <a:pt x="21907" y="11163"/>
                </a:lnTo>
                <a:lnTo>
                  <a:pt x="29324" y="8674"/>
                </a:lnTo>
                <a:lnTo>
                  <a:pt x="31661" y="8001"/>
                </a:lnTo>
                <a:lnTo>
                  <a:pt x="33331" y="7573"/>
                </a:lnTo>
                <a:lnTo>
                  <a:pt x="34671" y="4724"/>
                </a:lnTo>
                <a:lnTo>
                  <a:pt x="34801" y="4292"/>
                </a:lnTo>
                <a:lnTo>
                  <a:pt x="34874" y="3962"/>
                </a:lnTo>
                <a:lnTo>
                  <a:pt x="37390" y="3949"/>
                </a:lnTo>
                <a:lnTo>
                  <a:pt x="37668" y="3822"/>
                </a:lnTo>
                <a:lnTo>
                  <a:pt x="41503" y="3822"/>
                </a:lnTo>
                <a:lnTo>
                  <a:pt x="41440" y="2514"/>
                </a:lnTo>
                <a:lnTo>
                  <a:pt x="40347" y="1028"/>
                </a:lnTo>
                <a:lnTo>
                  <a:pt x="39801" y="584"/>
                </a:lnTo>
                <a:lnTo>
                  <a:pt x="38646" y="76"/>
                </a:lnTo>
                <a:lnTo>
                  <a:pt x="38087" y="0"/>
                </a:lnTo>
                <a:close/>
              </a:path>
              <a:path w="41909" h="32384">
                <a:moveTo>
                  <a:pt x="34874" y="4051"/>
                </a:moveTo>
                <a:lnTo>
                  <a:pt x="34671" y="4724"/>
                </a:lnTo>
                <a:lnTo>
                  <a:pt x="33331" y="7573"/>
                </a:lnTo>
                <a:lnTo>
                  <a:pt x="35534" y="7010"/>
                </a:lnTo>
                <a:lnTo>
                  <a:pt x="37109" y="6705"/>
                </a:lnTo>
                <a:lnTo>
                  <a:pt x="37744" y="6642"/>
                </a:lnTo>
                <a:lnTo>
                  <a:pt x="37239" y="6629"/>
                </a:lnTo>
                <a:lnTo>
                  <a:pt x="36944" y="6591"/>
                </a:lnTo>
                <a:lnTo>
                  <a:pt x="35852" y="6134"/>
                </a:lnTo>
                <a:lnTo>
                  <a:pt x="35280" y="5486"/>
                </a:lnTo>
                <a:lnTo>
                  <a:pt x="34968" y="4724"/>
                </a:lnTo>
                <a:lnTo>
                  <a:pt x="34874" y="4051"/>
                </a:lnTo>
                <a:close/>
              </a:path>
              <a:path w="41909" h="32384">
                <a:moveTo>
                  <a:pt x="37617" y="3949"/>
                </a:moveTo>
                <a:lnTo>
                  <a:pt x="36512" y="6400"/>
                </a:lnTo>
                <a:lnTo>
                  <a:pt x="36944" y="6591"/>
                </a:lnTo>
                <a:lnTo>
                  <a:pt x="37338" y="6642"/>
                </a:lnTo>
                <a:lnTo>
                  <a:pt x="37617" y="6642"/>
                </a:lnTo>
                <a:lnTo>
                  <a:pt x="37617" y="3949"/>
                </a:lnTo>
                <a:close/>
              </a:path>
              <a:path w="41909" h="32384">
                <a:moveTo>
                  <a:pt x="37617" y="4292"/>
                </a:moveTo>
                <a:lnTo>
                  <a:pt x="37617" y="6642"/>
                </a:lnTo>
                <a:lnTo>
                  <a:pt x="37871" y="6629"/>
                </a:lnTo>
                <a:lnTo>
                  <a:pt x="37617" y="4292"/>
                </a:lnTo>
                <a:close/>
              </a:path>
              <a:path w="41909" h="32384">
                <a:moveTo>
                  <a:pt x="37554" y="4076"/>
                </a:moveTo>
                <a:lnTo>
                  <a:pt x="37134" y="4076"/>
                </a:lnTo>
                <a:lnTo>
                  <a:pt x="35090" y="5003"/>
                </a:lnTo>
                <a:lnTo>
                  <a:pt x="35280" y="5486"/>
                </a:lnTo>
                <a:lnTo>
                  <a:pt x="35852" y="6134"/>
                </a:lnTo>
                <a:lnTo>
                  <a:pt x="36512" y="6400"/>
                </a:lnTo>
                <a:lnTo>
                  <a:pt x="37554" y="4076"/>
                </a:lnTo>
                <a:close/>
              </a:path>
              <a:path w="41909" h="32384">
                <a:moveTo>
                  <a:pt x="41503" y="3822"/>
                </a:moveTo>
                <a:lnTo>
                  <a:pt x="37668" y="3822"/>
                </a:lnTo>
                <a:lnTo>
                  <a:pt x="36512" y="6400"/>
                </a:lnTo>
                <a:lnTo>
                  <a:pt x="37617" y="3949"/>
                </a:lnTo>
                <a:lnTo>
                  <a:pt x="41503" y="3949"/>
                </a:lnTo>
                <a:lnTo>
                  <a:pt x="41503" y="3822"/>
                </a:lnTo>
                <a:close/>
              </a:path>
              <a:path w="41909" h="32384">
                <a:moveTo>
                  <a:pt x="34874" y="3962"/>
                </a:moveTo>
                <a:lnTo>
                  <a:pt x="34968" y="4724"/>
                </a:lnTo>
                <a:lnTo>
                  <a:pt x="35090" y="5003"/>
                </a:lnTo>
                <a:lnTo>
                  <a:pt x="37113" y="4076"/>
                </a:lnTo>
                <a:lnTo>
                  <a:pt x="35534" y="4076"/>
                </a:lnTo>
                <a:lnTo>
                  <a:pt x="34874" y="3962"/>
                </a:lnTo>
                <a:close/>
              </a:path>
              <a:path w="41909" h="32384">
                <a:moveTo>
                  <a:pt x="37668" y="3822"/>
                </a:moveTo>
                <a:lnTo>
                  <a:pt x="35090" y="5003"/>
                </a:lnTo>
                <a:lnTo>
                  <a:pt x="37134" y="4076"/>
                </a:lnTo>
                <a:lnTo>
                  <a:pt x="37554" y="4076"/>
                </a:lnTo>
                <a:lnTo>
                  <a:pt x="37668" y="3822"/>
                </a:lnTo>
                <a:close/>
              </a:path>
              <a:path w="41909" h="32384">
                <a:moveTo>
                  <a:pt x="37363" y="3962"/>
                </a:moveTo>
                <a:lnTo>
                  <a:pt x="34874" y="3962"/>
                </a:lnTo>
                <a:lnTo>
                  <a:pt x="35534" y="4076"/>
                </a:lnTo>
                <a:lnTo>
                  <a:pt x="37113" y="4076"/>
                </a:lnTo>
                <a:lnTo>
                  <a:pt x="37363" y="3962"/>
                </a:lnTo>
                <a:close/>
              </a:path>
            </a:pathLst>
          </a:custGeom>
          <a:solidFill>
            <a:srgbClr val="1F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998015" y="5369305"/>
            <a:ext cx="997508" cy="15521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371875" y="5586857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0" y="0"/>
                </a:moveTo>
                <a:lnTo>
                  <a:pt x="11733" y="16831"/>
                </a:lnTo>
                <a:lnTo>
                  <a:pt x="17145" y="26879"/>
                </a:lnTo>
                <a:lnTo>
                  <a:pt x="17584" y="34136"/>
                </a:lnTo>
                <a:lnTo>
                  <a:pt x="14401" y="42595"/>
                </a:lnTo>
                <a:lnTo>
                  <a:pt x="400316" y="211200"/>
                </a:lnTo>
                <a:lnTo>
                  <a:pt x="409283" y="202484"/>
                </a:lnTo>
                <a:lnTo>
                  <a:pt x="423105" y="196816"/>
                </a:lnTo>
                <a:lnTo>
                  <a:pt x="435790" y="193747"/>
                </a:lnTo>
                <a:lnTo>
                  <a:pt x="441350" y="192824"/>
                </a:lnTo>
                <a:lnTo>
                  <a:pt x="0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337966" y="5646089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41033" y="0"/>
                </a:moveTo>
                <a:lnTo>
                  <a:pt x="36984" y="8080"/>
                </a:lnTo>
                <a:lnTo>
                  <a:pt x="31361" y="12688"/>
                </a:lnTo>
                <a:lnTo>
                  <a:pt x="20315" y="15546"/>
                </a:lnTo>
                <a:lnTo>
                  <a:pt x="0" y="18376"/>
                </a:lnTo>
                <a:lnTo>
                  <a:pt x="441337" y="211201"/>
                </a:lnTo>
                <a:lnTo>
                  <a:pt x="438237" y="206493"/>
                </a:lnTo>
                <a:lnTo>
                  <a:pt x="431871" y="195098"/>
                </a:lnTo>
                <a:lnTo>
                  <a:pt x="426641" y="181106"/>
                </a:lnTo>
                <a:lnTo>
                  <a:pt x="426948" y="168605"/>
                </a:lnTo>
                <a:lnTo>
                  <a:pt x="41033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365779" y="5618937"/>
            <a:ext cx="420370" cy="205104"/>
          </a:xfrm>
          <a:custGeom>
            <a:avLst/>
            <a:gdLst/>
            <a:ahLst/>
            <a:cxnLst/>
            <a:rect l="l" t="t" r="r" b="b"/>
            <a:pathLst>
              <a:path w="420370" h="205104">
                <a:moveTo>
                  <a:pt x="13423" y="0"/>
                </a:moveTo>
                <a:lnTo>
                  <a:pt x="10071" y="1308"/>
                </a:lnTo>
                <a:lnTo>
                  <a:pt x="0" y="24358"/>
                </a:lnTo>
                <a:lnTo>
                  <a:pt x="1320" y="27711"/>
                </a:lnTo>
                <a:lnTo>
                  <a:pt x="406819" y="204863"/>
                </a:lnTo>
                <a:lnTo>
                  <a:pt x="410171" y="203555"/>
                </a:lnTo>
                <a:lnTo>
                  <a:pt x="420242" y="180505"/>
                </a:lnTo>
                <a:lnTo>
                  <a:pt x="418922" y="177152"/>
                </a:lnTo>
                <a:lnTo>
                  <a:pt x="13423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569855" y="5707507"/>
            <a:ext cx="214464" cy="1145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320878" y="5435999"/>
            <a:ext cx="601345" cy="362585"/>
          </a:xfrm>
          <a:custGeom>
            <a:avLst/>
            <a:gdLst/>
            <a:ahLst/>
            <a:cxnLst/>
            <a:rect l="l" t="t" r="r" b="b"/>
            <a:pathLst>
              <a:path w="601345" h="362585">
                <a:moveTo>
                  <a:pt x="64765" y="0"/>
                </a:moveTo>
                <a:lnTo>
                  <a:pt x="2292" y="100882"/>
                </a:lnTo>
                <a:lnTo>
                  <a:pt x="0" y="111561"/>
                </a:lnTo>
                <a:lnTo>
                  <a:pt x="1917" y="121962"/>
                </a:lnTo>
                <a:lnTo>
                  <a:pt x="7578" y="130895"/>
                </a:lnTo>
                <a:lnTo>
                  <a:pt x="16516" y="137166"/>
                </a:lnTo>
                <a:lnTo>
                  <a:pt x="525824" y="359683"/>
                </a:lnTo>
                <a:lnTo>
                  <a:pt x="536503" y="361975"/>
                </a:lnTo>
                <a:lnTo>
                  <a:pt x="546904" y="360057"/>
                </a:lnTo>
                <a:lnTo>
                  <a:pt x="555837" y="354396"/>
                </a:lnTo>
                <a:lnTo>
                  <a:pt x="562108" y="345459"/>
                </a:lnTo>
                <a:lnTo>
                  <a:pt x="598976" y="261092"/>
                </a:lnTo>
                <a:lnTo>
                  <a:pt x="601263" y="250421"/>
                </a:lnTo>
                <a:lnTo>
                  <a:pt x="599346" y="240022"/>
                </a:lnTo>
                <a:lnTo>
                  <a:pt x="593688" y="231087"/>
                </a:lnTo>
                <a:lnTo>
                  <a:pt x="584752" y="224809"/>
                </a:lnTo>
                <a:lnTo>
                  <a:pt x="75444" y="2292"/>
                </a:lnTo>
                <a:lnTo>
                  <a:pt x="6476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592042" y="5549556"/>
            <a:ext cx="315595" cy="234315"/>
          </a:xfrm>
          <a:custGeom>
            <a:avLst/>
            <a:gdLst/>
            <a:ahLst/>
            <a:cxnLst/>
            <a:rect l="l" t="t" r="r" b="b"/>
            <a:pathLst>
              <a:path w="315595" h="234314">
                <a:moveTo>
                  <a:pt x="58927" y="0"/>
                </a:moveTo>
                <a:lnTo>
                  <a:pt x="0" y="134874"/>
                </a:lnTo>
                <a:lnTo>
                  <a:pt x="212470" y="227698"/>
                </a:lnTo>
                <a:lnTo>
                  <a:pt x="240983" y="233818"/>
                </a:lnTo>
                <a:lnTo>
                  <a:pt x="268755" y="228700"/>
                </a:lnTo>
                <a:lnTo>
                  <a:pt x="292611" y="213587"/>
                </a:lnTo>
                <a:lnTo>
                  <a:pt x="309371" y="189725"/>
                </a:lnTo>
                <a:lnTo>
                  <a:pt x="315492" y="161218"/>
                </a:lnTo>
                <a:lnTo>
                  <a:pt x="310373" y="133445"/>
                </a:lnTo>
                <a:lnTo>
                  <a:pt x="295261" y="109586"/>
                </a:lnTo>
                <a:lnTo>
                  <a:pt x="271398" y="92824"/>
                </a:lnTo>
                <a:lnTo>
                  <a:pt x="58927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137090" y="6105880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41033" y="0"/>
                </a:moveTo>
                <a:lnTo>
                  <a:pt x="36984" y="8080"/>
                </a:lnTo>
                <a:lnTo>
                  <a:pt x="31361" y="12688"/>
                </a:lnTo>
                <a:lnTo>
                  <a:pt x="20315" y="15546"/>
                </a:lnTo>
                <a:lnTo>
                  <a:pt x="0" y="18376"/>
                </a:lnTo>
                <a:lnTo>
                  <a:pt x="441337" y="211200"/>
                </a:lnTo>
                <a:lnTo>
                  <a:pt x="438237" y="206493"/>
                </a:lnTo>
                <a:lnTo>
                  <a:pt x="431871" y="195098"/>
                </a:lnTo>
                <a:lnTo>
                  <a:pt x="426641" y="181106"/>
                </a:lnTo>
                <a:lnTo>
                  <a:pt x="426948" y="168605"/>
                </a:lnTo>
                <a:lnTo>
                  <a:pt x="41033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170986" y="6046647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0" y="0"/>
                </a:moveTo>
                <a:lnTo>
                  <a:pt x="11733" y="16831"/>
                </a:lnTo>
                <a:lnTo>
                  <a:pt x="17145" y="26879"/>
                </a:lnTo>
                <a:lnTo>
                  <a:pt x="17584" y="34136"/>
                </a:lnTo>
                <a:lnTo>
                  <a:pt x="14401" y="42595"/>
                </a:lnTo>
                <a:lnTo>
                  <a:pt x="400316" y="211200"/>
                </a:lnTo>
                <a:lnTo>
                  <a:pt x="409283" y="202484"/>
                </a:lnTo>
                <a:lnTo>
                  <a:pt x="423105" y="196816"/>
                </a:lnTo>
                <a:lnTo>
                  <a:pt x="435790" y="193747"/>
                </a:lnTo>
                <a:lnTo>
                  <a:pt x="441350" y="192824"/>
                </a:lnTo>
                <a:lnTo>
                  <a:pt x="0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3164293" y="6080137"/>
            <a:ext cx="420370" cy="205104"/>
          </a:xfrm>
          <a:custGeom>
            <a:avLst/>
            <a:gdLst/>
            <a:ahLst/>
            <a:cxnLst/>
            <a:rect l="l" t="t" r="r" b="b"/>
            <a:pathLst>
              <a:path w="420370" h="205104">
                <a:moveTo>
                  <a:pt x="13423" y="0"/>
                </a:moveTo>
                <a:lnTo>
                  <a:pt x="10071" y="1308"/>
                </a:lnTo>
                <a:lnTo>
                  <a:pt x="0" y="24358"/>
                </a:lnTo>
                <a:lnTo>
                  <a:pt x="1320" y="27711"/>
                </a:lnTo>
                <a:lnTo>
                  <a:pt x="406806" y="204863"/>
                </a:lnTo>
                <a:lnTo>
                  <a:pt x="410171" y="203555"/>
                </a:lnTo>
                <a:lnTo>
                  <a:pt x="420230" y="180505"/>
                </a:lnTo>
                <a:lnTo>
                  <a:pt x="418922" y="177152"/>
                </a:lnTo>
                <a:lnTo>
                  <a:pt x="13423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3368357" y="6168720"/>
            <a:ext cx="214464" cy="1145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3028169" y="6105964"/>
            <a:ext cx="601345" cy="362585"/>
          </a:xfrm>
          <a:custGeom>
            <a:avLst/>
            <a:gdLst/>
            <a:ahLst/>
            <a:cxnLst/>
            <a:rect l="l" t="t" r="r" b="b"/>
            <a:pathLst>
              <a:path w="601345" h="362585">
                <a:moveTo>
                  <a:pt x="64765" y="0"/>
                </a:moveTo>
                <a:lnTo>
                  <a:pt x="2292" y="100877"/>
                </a:lnTo>
                <a:lnTo>
                  <a:pt x="0" y="111556"/>
                </a:lnTo>
                <a:lnTo>
                  <a:pt x="1917" y="121957"/>
                </a:lnTo>
                <a:lnTo>
                  <a:pt x="7578" y="130889"/>
                </a:lnTo>
                <a:lnTo>
                  <a:pt x="16516" y="137160"/>
                </a:lnTo>
                <a:lnTo>
                  <a:pt x="525824" y="359677"/>
                </a:lnTo>
                <a:lnTo>
                  <a:pt x="536503" y="361970"/>
                </a:lnTo>
                <a:lnTo>
                  <a:pt x="546906" y="360052"/>
                </a:lnTo>
                <a:lnTo>
                  <a:pt x="555842" y="354391"/>
                </a:lnTo>
                <a:lnTo>
                  <a:pt x="562121" y="345453"/>
                </a:lnTo>
                <a:lnTo>
                  <a:pt x="598976" y="261087"/>
                </a:lnTo>
                <a:lnTo>
                  <a:pt x="601268" y="250415"/>
                </a:lnTo>
                <a:lnTo>
                  <a:pt x="599351" y="240016"/>
                </a:lnTo>
                <a:lnTo>
                  <a:pt x="593690" y="231082"/>
                </a:lnTo>
                <a:lnTo>
                  <a:pt x="584752" y="224803"/>
                </a:lnTo>
                <a:lnTo>
                  <a:pt x="75444" y="2286"/>
                </a:lnTo>
                <a:lnTo>
                  <a:pt x="6476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3299345" y="6219512"/>
            <a:ext cx="315595" cy="234315"/>
          </a:xfrm>
          <a:custGeom>
            <a:avLst/>
            <a:gdLst/>
            <a:ahLst/>
            <a:cxnLst/>
            <a:rect l="l" t="t" r="r" b="b"/>
            <a:pathLst>
              <a:path w="315595" h="234314">
                <a:moveTo>
                  <a:pt x="58928" y="0"/>
                </a:moveTo>
                <a:lnTo>
                  <a:pt x="0" y="134874"/>
                </a:lnTo>
                <a:lnTo>
                  <a:pt x="212471" y="227698"/>
                </a:lnTo>
                <a:lnTo>
                  <a:pt x="240983" y="233818"/>
                </a:lnTo>
                <a:lnTo>
                  <a:pt x="268755" y="228700"/>
                </a:lnTo>
                <a:lnTo>
                  <a:pt x="292611" y="213587"/>
                </a:lnTo>
                <a:lnTo>
                  <a:pt x="309372" y="189725"/>
                </a:lnTo>
                <a:lnTo>
                  <a:pt x="315490" y="161218"/>
                </a:lnTo>
                <a:lnTo>
                  <a:pt x="310368" y="133445"/>
                </a:lnTo>
                <a:lnTo>
                  <a:pt x="295255" y="109586"/>
                </a:lnTo>
                <a:lnTo>
                  <a:pt x="271399" y="92824"/>
                </a:lnTo>
                <a:lnTo>
                  <a:pt x="58928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3162338" y="5660885"/>
            <a:ext cx="626745" cy="582930"/>
          </a:xfrm>
          <a:custGeom>
            <a:avLst/>
            <a:gdLst/>
            <a:ahLst/>
            <a:cxnLst/>
            <a:rect l="l" t="t" r="r" b="b"/>
            <a:pathLst>
              <a:path w="626745" h="582929">
                <a:moveTo>
                  <a:pt x="168135" y="0"/>
                </a:moveTo>
                <a:lnTo>
                  <a:pt x="165455" y="1054"/>
                </a:lnTo>
                <a:lnTo>
                  <a:pt x="0" y="379768"/>
                </a:lnTo>
                <a:lnTo>
                  <a:pt x="1054" y="382447"/>
                </a:lnTo>
                <a:lnTo>
                  <a:pt x="458609" y="582358"/>
                </a:lnTo>
                <a:lnTo>
                  <a:pt x="461289" y="581304"/>
                </a:lnTo>
                <a:lnTo>
                  <a:pt x="626744" y="202590"/>
                </a:lnTo>
                <a:lnTo>
                  <a:pt x="625690" y="199898"/>
                </a:lnTo>
                <a:lnTo>
                  <a:pt x="168135" y="0"/>
                </a:lnTo>
                <a:close/>
              </a:path>
            </a:pathLst>
          </a:custGeom>
          <a:solidFill>
            <a:srgbClr val="E4A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3391661" y="5760618"/>
            <a:ext cx="396240" cy="481330"/>
          </a:xfrm>
          <a:custGeom>
            <a:avLst/>
            <a:gdLst/>
            <a:ahLst/>
            <a:cxnLst/>
            <a:rect l="l" t="t" r="r" b="b"/>
            <a:pathLst>
              <a:path w="396239" h="481329">
                <a:moveTo>
                  <a:pt x="167093" y="0"/>
                </a:moveTo>
                <a:lnTo>
                  <a:pt x="0" y="382447"/>
                </a:lnTo>
                <a:lnTo>
                  <a:pt x="226161" y="481253"/>
                </a:lnTo>
                <a:lnTo>
                  <a:pt x="233337" y="478447"/>
                </a:lnTo>
                <a:lnTo>
                  <a:pt x="396062" y="105981"/>
                </a:lnTo>
                <a:lnTo>
                  <a:pt x="393255" y="98805"/>
                </a:lnTo>
                <a:lnTo>
                  <a:pt x="167093" y="0"/>
                </a:lnTo>
                <a:close/>
              </a:path>
            </a:pathLst>
          </a:custGeom>
          <a:solidFill>
            <a:srgbClr val="EFB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3460953" y="5791149"/>
            <a:ext cx="210820" cy="401320"/>
          </a:xfrm>
          <a:custGeom>
            <a:avLst/>
            <a:gdLst/>
            <a:ahLst/>
            <a:cxnLst/>
            <a:rect l="l" t="t" r="r" b="b"/>
            <a:pathLst>
              <a:path w="210820" h="401320">
                <a:moveTo>
                  <a:pt x="166966" y="0"/>
                </a:moveTo>
                <a:lnTo>
                  <a:pt x="0" y="382193"/>
                </a:lnTo>
                <a:lnTo>
                  <a:pt x="43230" y="401078"/>
                </a:lnTo>
                <a:lnTo>
                  <a:pt x="210210" y="18884"/>
                </a:lnTo>
                <a:lnTo>
                  <a:pt x="166966" y="0"/>
                </a:lnTo>
                <a:close/>
              </a:path>
            </a:pathLst>
          </a:custGeom>
          <a:solidFill>
            <a:srgbClr val="F0BA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857726" y="6070984"/>
            <a:ext cx="1201420" cy="626745"/>
          </a:xfrm>
          <a:custGeom>
            <a:avLst/>
            <a:gdLst/>
            <a:ahLst/>
            <a:cxnLst/>
            <a:rect l="l" t="t" r="r" b="b"/>
            <a:pathLst>
              <a:path w="1201420" h="626745">
                <a:moveTo>
                  <a:pt x="50850" y="0"/>
                </a:moveTo>
                <a:lnTo>
                  <a:pt x="0" y="116395"/>
                </a:lnTo>
                <a:lnTo>
                  <a:pt x="1067815" y="618451"/>
                </a:lnTo>
                <a:lnTo>
                  <a:pt x="1104791" y="626440"/>
                </a:lnTo>
                <a:lnTo>
                  <a:pt x="1140712" y="619855"/>
                </a:lnTo>
                <a:lnTo>
                  <a:pt x="1171545" y="600278"/>
                </a:lnTo>
                <a:lnTo>
                  <a:pt x="1193253" y="569290"/>
                </a:lnTo>
                <a:lnTo>
                  <a:pt x="1201242" y="532315"/>
                </a:lnTo>
                <a:lnTo>
                  <a:pt x="1194657" y="496393"/>
                </a:lnTo>
                <a:lnTo>
                  <a:pt x="1175080" y="465561"/>
                </a:lnTo>
                <a:lnTo>
                  <a:pt x="1144092" y="443852"/>
                </a:lnTo>
                <a:lnTo>
                  <a:pt x="50850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3857726" y="6146558"/>
            <a:ext cx="1193800" cy="551180"/>
          </a:xfrm>
          <a:custGeom>
            <a:avLst/>
            <a:gdLst/>
            <a:ahLst/>
            <a:cxnLst/>
            <a:rect l="l" t="t" r="r" b="b"/>
            <a:pathLst>
              <a:path w="1193800" h="551179">
                <a:moveTo>
                  <a:pt x="17830" y="0"/>
                </a:moveTo>
                <a:lnTo>
                  <a:pt x="0" y="40830"/>
                </a:lnTo>
                <a:lnTo>
                  <a:pt x="1067816" y="542886"/>
                </a:lnTo>
                <a:lnTo>
                  <a:pt x="1104791" y="550868"/>
                </a:lnTo>
                <a:lnTo>
                  <a:pt x="1140712" y="544280"/>
                </a:lnTo>
                <a:lnTo>
                  <a:pt x="1171545" y="524706"/>
                </a:lnTo>
                <a:lnTo>
                  <a:pt x="1180123" y="512464"/>
                </a:lnTo>
                <a:lnTo>
                  <a:pt x="1155295" y="512464"/>
                </a:lnTo>
                <a:lnTo>
                  <a:pt x="1133401" y="507312"/>
                </a:lnTo>
                <a:lnTo>
                  <a:pt x="1097610" y="492302"/>
                </a:lnTo>
                <a:lnTo>
                  <a:pt x="17830" y="0"/>
                </a:lnTo>
                <a:close/>
              </a:path>
              <a:path w="1193800" h="551179">
                <a:moveTo>
                  <a:pt x="1193253" y="493725"/>
                </a:moveTo>
                <a:lnTo>
                  <a:pt x="1172257" y="507890"/>
                </a:lnTo>
                <a:lnTo>
                  <a:pt x="1155295" y="512464"/>
                </a:lnTo>
                <a:lnTo>
                  <a:pt x="1180123" y="512464"/>
                </a:lnTo>
                <a:lnTo>
                  <a:pt x="1193253" y="493725"/>
                </a:lnTo>
                <a:close/>
              </a:path>
            </a:pathLst>
          </a:custGeom>
          <a:solidFill>
            <a:srgbClr val="815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3801871" y="6014630"/>
            <a:ext cx="123113" cy="21362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3643071" y="5906325"/>
            <a:ext cx="161925" cy="308610"/>
          </a:xfrm>
          <a:custGeom>
            <a:avLst/>
            <a:gdLst/>
            <a:ahLst/>
            <a:cxnLst/>
            <a:rect l="l" t="t" r="r" b="b"/>
            <a:pathLst>
              <a:path w="161925" h="308610">
                <a:moveTo>
                  <a:pt x="130822" y="0"/>
                </a:moveTo>
                <a:lnTo>
                  <a:pt x="126568" y="1663"/>
                </a:lnTo>
                <a:lnTo>
                  <a:pt x="0" y="291363"/>
                </a:lnTo>
                <a:lnTo>
                  <a:pt x="1663" y="295605"/>
                </a:lnTo>
                <a:lnTo>
                  <a:pt x="30860" y="308356"/>
                </a:lnTo>
                <a:lnTo>
                  <a:pt x="35102" y="306692"/>
                </a:lnTo>
                <a:lnTo>
                  <a:pt x="161670" y="16992"/>
                </a:lnTo>
                <a:lnTo>
                  <a:pt x="160007" y="12750"/>
                </a:lnTo>
                <a:lnTo>
                  <a:pt x="130822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3704145" y="5911098"/>
            <a:ext cx="177723" cy="2875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681058" y="6532160"/>
            <a:ext cx="1257935" cy="165100"/>
          </a:xfrm>
          <a:custGeom>
            <a:avLst/>
            <a:gdLst/>
            <a:ahLst/>
            <a:cxnLst/>
            <a:rect l="l" t="t" r="r" b="b"/>
            <a:pathLst>
              <a:path w="1257935" h="165100">
                <a:moveTo>
                  <a:pt x="1138275" y="0"/>
                </a:moveTo>
                <a:lnTo>
                  <a:pt x="119595" y="0"/>
                </a:lnTo>
                <a:lnTo>
                  <a:pt x="73160" y="9437"/>
                </a:lnTo>
                <a:lnTo>
                  <a:pt x="35132" y="35132"/>
                </a:lnTo>
                <a:lnTo>
                  <a:pt x="9437" y="73160"/>
                </a:lnTo>
                <a:lnTo>
                  <a:pt x="0" y="119595"/>
                </a:lnTo>
                <a:lnTo>
                  <a:pt x="0" y="164541"/>
                </a:lnTo>
                <a:lnTo>
                  <a:pt x="1257871" y="164541"/>
                </a:lnTo>
                <a:lnTo>
                  <a:pt x="1257871" y="119595"/>
                </a:lnTo>
                <a:lnTo>
                  <a:pt x="1248435" y="73160"/>
                </a:lnTo>
                <a:lnTo>
                  <a:pt x="1222743" y="35132"/>
                </a:lnTo>
                <a:lnTo>
                  <a:pt x="1184715" y="9437"/>
                </a:lnTo>
                <a:lnTo>
                  <a:pt x="113827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932455" y="6532162"/>
            <a:ext cx="1007110" cy="165100"/>
          </a:xfrm>
          <a:custGeom>
            <a:avLst/>
            <a:gdLst/>
            <a:ahLst/>
            <a:cxnLst/>
            <a:rect l="l" t="t" r="r" b="b"/>
            <a:pathLst>
              <a:path w="1007110" h="165100">
                <a:moveTo>
                  <a:pt x="886891" y="0"/>
                </a:moveTo>
                <a:lnTo>
                  <a:pt x="0" y="0"/>
                </a:lnTo>
                <a:lnTo>
                  <a:pt x="519089" y="30224"/>
                </a:lnTo>
                <a:lnTo>
                  <a:pt x="796961" y="57438"/>
                </a:lnTo>
                <a:lnTo>
                  <a:pt x="927974" y="97069"/>
                </a:lnTo>
                <a:lnTo>
                  <a:pt x="1006487" y="164541"/>
                </a:lnTo>
                <a:lnTo>
                  <a:pt x="1006487" y="119595"/>
                </a:lnTo>
                <a:lnTo>
                  <a:pt x="997050" y="73155"/>
                </a:lnTo>
                <a:lnTo>
                  <a:pt x="971354" y="35128"/>
                </a:lnTo>
                <a:lnTo>
                  <a:pt x="933326" y="9435"/>
                </a:lnTo>
                <a:lnTo>
                  <a:pt x="886891" y="0"/>
                </a:lnTo>
                <a:close/>
              </a:path>
            </a:pathLst>
          </a:custGeom>
          <a:solidFill>
            <a:srgbClr val="A16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716707" y="6553499"/>
            <a:ext cx="121005" cy="6565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832557" y="6509236"/>
            <a:ext cx="960755" cy="0"/>
          </a:xfrm>
          <a:custGeom>
            <a:avLst/>
            <a:gdLst/>
            <a:ahLst/>
            <a:cxnLst/>
            <a:rect l="l" t="t" r="r" b="b"/>
            <a:pathLst>
              <a:path w="960754">
                <a:moveTo>
                  <a:pt x="0" y="0"/>
                </a:moveTo>
                <a:lnTo>
                  <a:pt x="960526" y="0"/>
                </a:lnTo>
              </a:path>
            </a:pathLst>
          </a:custGeom>
          <a:ln w="45846">
            <a:solidFill>
              <a:srgbClr val="815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818371" y="6207264"/>
            <a:ext cx="91440" cy="93345"/>
          </a:xfrm>
          <a:custGeom>
            <a:avLst/>
            <a:gdLst/>
            <a:ahLst/>
            <a:cxnLst/>
            <a:rect l="l" t="t" r="r" b="b"/>
            <a:pathLst>
              <a:path w="91439" h="93345">
                <a:moveTo>
                  <a:pt x="0" y="0"/>
                </a:moveTo>
                <a:lnTo>
                  <a:pt x="91033" y="93256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748889" y="6136094"/>
            <a:ext cx="53975" cy="55244"/>
          </a:xfrm>
          <a:custGeom>
            <a:avLst/>
            <a:gdLst/>
            <a:ahLst/>
            <a:cxnLst/>
            <a:rect l="l" t="t" r="r" b="b"/>
            <a:pathLst>
              <a:path w="53975" h="55245">
                <a:moveTo>
                  <a:pt x="0" y="0"/>
                </a:moveTo>
                <a:lnTo>
                  <a:pt x="53543" y="54851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695460" y="6081357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69" h="40004">
                <a:moveTo>
                  <a:pt x="0" y="0"/>
                </a:moveTo>
                <a:lnTo>
                  <a:pt x="38950" y="3989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954083" y="6126581"/>
            <a:ext cx="17145" cy="129539"/>
          </a:xfrm>
          <a:custGeom>
            <a:avLst/>
            <a:gdLst/>
            <a:ahLst/>
            <a:cxnLst/>
            <a:rect l="l" t="t" r="r" b="b"/>
            <a:pathLst>
              <a:path w="17144" h="129539">
                <a:moveTo>
                  <a:pt x="0" y="0"/>
                </a:moveTo>
                <a:lnTo>
                  <a:pt x="16586" y="12926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941434" y="6027928"/>
            <a:ext cx="10160" cy="76200"/>
          </a:xfrm>
          <a:custGeom>
            <a:avLst/>
            <a:gdLst/>
            <a:ahLst/>
            <a:cxnLst/>
            <a:rect l="l" t="t" r="r" b="b"/>
            <a:pathLst>
              <a:path w="10160" h="76200">
                <a:moveTo>
                  <a:pt x="0" y="0"/>
                </a:moveTo>
                <a:lnTo>
                  <a:pt x="9753" y="76034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931693" y="5952070"/>
            <a:ext cx="7620" cy="55880"/>
          </a:xfrm>
          <a:custGeom>
            <a:avLst/>
            <a:gdLst/>
            <a:ahLst/>
            <a:cxnLst/>
            <a:rect l="l" t="t" r="r" b="b"/>
            <a:pathLst>
              <a:path w="7619" h="55879">
                <a:moveTo>
                  <a:pt x="0" y="0"/>
                </a:moveTo>
                <a:lnTo>
                  <a:pt x="7099" y="55283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740914" y="6338252"/>
            <a:ext cx="128905" cy="19685"/>
          </a:xfrm>
          <a:custGeom>
            <a:avLst/>
            <a:gdLst/>
            <a:ahLst/>
            <a:cxnLst/>
            <a:rect l="l" t="t" r="r" b="b"/>
            <a:pathLst>
              <a:path w="128905" h="19685">
                <a:moveTo>
                  <a:pt x="0" y="0"/>
                </a:moveTo>
                <a:lnTo>
                  <a:pt x="128816" y="19685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39"/>
          <p:cNvSpPr/>
          <p:nvPr/>
        </p:nvSpPr>
        <p:spPr>
          <a:xfrm>
            <a:off x="1738083" y="5199279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03"/>
          <p:cNvSpPr/>
          <p:nvPr/>
        </p:nvSpPr>
        <p:spPr>
          <a:xfrm>
            <a:off x="1892007" y="5114925"/>
            <a:ext cx="1834514" cy="19685"/>
          </a:xfrm>
          <a:custGeom>
            <a:avLst/>
            <a:gdLst/>
            <a:ahLst/>
            <a:cxnLst/>
            <a:rect l="l" t="t" r="r" b="b"/>
            <a:pathLst>
              <a:path w="1834514" h="19685">
                <a:moveTo>
                  <a:pt x="-82550" y="9690"/>
                </a:moveTo>
                <a:lnTo>
                  <a:pt x="1916544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642590" y="6323228"/>
            <a:ext cx="76200" cy="12065"/>
          </a:xfrm>
          <a:custGeom>
            <a:avLst/>
            <a:gdLst/>
            <a:ahLst/>
            <a:cxnLst/>
            <a:rect l="l" t="t" r="r" b="b"/>
            <a:pathLst>
              <a:path w="76200" h="12064">
                <a:moveTo>
                  <a:pt x="0" y="0"/>
                </a:moveTo>
                <a:lnTo>
                  <a:pt x="75768" y="11582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566987" y="6311671"/>
            <a:ext cx="55244" cy="8890"/>
          </a:xfrm>
          <a:custGeom>
            <a:avLst/>
            <a:gdLst/>
            <a:ahLst/>
            <a:cxnLst/>
            <a:rect l="l" t="t" r="r" b="b"/>
            <a:pathLst>
              <a:path w="55244" h="8889">
                <a:moveTo>
                  <a:pt x="0" y="0"/>
                </a:moveTo>
                <a:lnTo>
                  <a:pt x="55105" y="842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728239" y="6437782"/>
            <a:ext cx="122555" cy="45720"/>
          </a:xfrm>
          <a:custGeom>
            <a:avLst/>
            <a:gdLst/>
            <a:ahLst/>
            <a:cxnLst/>
            <a:rect l="l" t="t" r="r" b="b"/>
            <a:pathLst>
              <a:path w="122555" h="45720">
                <a:moveTo>
                  <a:pt x="0" y="45237"/>
                </a:moveTo>
                <a:lnTo>
                  <a:pt x="122212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634957" y="6490932"/>
            <a:ext cx="72390" cy="26670"/>
          </a:xfrm>
          <a:custGeom>
            <a:avLst/>
            <a:gdLst/>
            <a:ahLst/>
            <a:cxnLst/>
            <a:rect l="l" t="t" r="r" b="b"/>
            <a:pathLst>
              <a:path w="72389" h="26670">
                <a:moveTo>
                  <a:pt x="0" y="26606"/>
                </a:moveTo>
                <a:lnTo>
                  <a:pt x="71882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563228" y="6524738"/>
            <a:ext cx="52705" cy="19685"/>
          </a:xfrm>
          <a:custGeom>
            <a:avLst/>
            <a:gdLst/>
            <a:ahLst/>
            <a:cxnLst/>
            <a:rect l="l" t="t" r="r" b="b"/>
            <a:pathLst>
              <a:path w="52705" h="19684">
                <a:moveTo>
                  <a:pt x="0" y="19354"/>
                </a:moveTo>
                <a:lnTo>
                  <a:pt x="52273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 txBox="1"/>
          <p:nvPr/>
        </p:nvSpPr>
        <p:spPr>
          <a:xfrm>
            <a:off x="1879306" y="4736071"/>
            <a:ext cx="23272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5" dirty="0" err="1">
                <a:solidFill>
                  <a:srgbClr val="231F20"/>
                </a:solidFill>
                <a:latin typeface="Malgun Gothic"/>
                <a:cs typeface="Malgun Gothic"/>
              </a:rPr>
              <a:t>아동학대범죄</a:t>
            </a:r>
            <a:r>
              <a:rPr lang="en-US"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모두가 </a:t>
            </a:r>
            <a:br>
              <a:rPr lang="en-US" altLang="ko-KR"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</a:br>
            <a:r>
              <a:rPr lang="ko-KR" altLang="en-US"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처벌이 되지 않을 수 있음</a:t>
            </a:r>
            <a:r>
              <a:rPr lang="en-US" altLang="ko-KR"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.</a:t>
            </a:r>
            <a:endParaRPr sz="1600" dirty="0">
              <a:latin typeface="Malgun Gothic"/>
              <a:cs typeface="Malgun Gothic"/>
            </a:endParaRPr>
          </a:p>
        </p:txBody>
      </p:sp>
      <p:pic>
        <p:nvPicPr>
          <p:cNvPr id="1171" name="그림 117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9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62716" y="1270597"/>
            <a:ext cx="1767205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마치며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40" dirty="0">
                <a:solidFill>
                  <a:srgbClr val="6D6E71"/>
                </a:solidFill>
                <a:latin typeface="Malgun Gothic"/>
                <a:cs typeface="Malgun Gothic"/>
              </a:rPr>
              <a:t>아이지킴콜 </a:t>
            </a:r>
            <a:r>
              <a:rPr sz="1400" b="1" spc="-10" dirty="0">
                <a:solidFill>
                  <a:srgbClr val="6D6E71"/>
                </a:solidFill>
                <a:latin typeface="Malgun Gothic"/>
                <a:cs typeface="Malgun Gothic"/>
              </a:rPr>
              <a:t>112</a:t>
            </a:r>
            <a:r>
              <a:rPr sz="1400" b="1" spc="-425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85" dirty="0">
                <a:solidFill>
                  <a:srgbClr val="6D6E71"/>
                </a:solidFill>
                <a:latin typeface="Malgun Gothic"/>
                <a:cs typeface="Malgun Gothic"/>
              </a:rPr>
              <a:t>앱이란?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1803" y="11"/>
            <a:ext cx="3290616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3" y="11"/>
            <a:ext cx="3519247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228" name="object 228"/>
          <p:cNvSpPr/>
          <p:nvPr/>
        </p:nvSpPr>
        <p:spPr>
          <a:xfrm>
            <a:off x="860313" y="1821483"/>
            <a:ext cx="2623860" cy="2485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1135357" y="2363572"/>
            <a:ext cx="2038985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135"/>
              </a:lnSpc>
              <a:spcBef>
                <a:spcPts val="100"/>
              </a:spcBef>
            </a:pPr>
            <a:r>
              <a:rPr sz="2700" b="1" spc="-370" dirty="0">
                <a:solidFill>
                  <a:srgbClr val="FFFFFF"/>
                </a:solidFill>
                <a:latin typeface="Malgun Gothic"/>
                <a:cs typeface="Malgun Gothic"/>
              </a:rPr>
              <a:t>아이지킴콜</a:t>
            </a:r>
            <a:endParaRPr sz="2700" dirty="0">
              <a:latin typeface="Malgun Gothic"/>
              <a:cs typeface="Malgun Gothic"/>
            </a:endParaRPr>
          </a:p>
          <a:p>
            <a:pPr algn="ctr">
              <a:lnSpc>
                <a:spcPts val="4515"/>
              </a:lnSpc>
            </a:pPr>
            <a:r>
              <a:rPr sz="3850" b="1" spc="-420" dirty="0">
                <a:solidFill>
                  <a:srgbClr val="FFFFFF"/>
                </a:solidFill>
                <a:latin typeface="Malgun Gothic"/>
                <a:cs typeface="Malgun Gothic"/>
              </a:rPr>
              <a:t>앱 </a:t>
            </a:r>
            <a:r>
              <a:rPr sz="4050" b="1" spc="-555" baseline="7201" dirty="0">
                <a:solidFill>
                  <a:srgbClr val="FFFFFF"/>
                </a:solidFill>
                <a:latin typeface="Malgun Gothic"/>
                <a:cs typeface="Malgun Gothic"/>
              </a:rPr>
              <a:t>소개</a:t>
            </a:r>
            <a:endParaRPr sz="4050" baseline="7201" dirty="0">
              <a:latin typeface="Malgun Gothic"/>
              <a:cs typeface="Malgun Gothic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093442" y="4387837"/>
            <a:ext cx="6204585" cy="2268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3670">
              <a:lnSpc>
                <a:spcPct val="113100"/>
              </a:lnSpc>
              <a:spcBef>
                <a:spcPts val="100"/>
              </a:spcBef>
              <a:buSzPct val="92857"/>
              <a:buChar char="•"/>
              <a:tabLst>
                <a:tab pos="172720" algn="l"/>
              </a:tabLst>
            </a:pP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신고의무자의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범위 </a:t>
            </a:r>
            <a:r>
              <a:rPr sz="1400" spc="-95" dirty="0">
                <a:solidFill>
                  <a:srgbClr val="231F20"/>
                </a:solidFill>
                <a:latin typeface="Malgun Gothic"/>
                <a:cs typeface="Malgun Gothic"/>
              </a:rPr>
              <a:t>확대,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신고의무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강화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및 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아동학대예방에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대한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정보를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보다 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쉽게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알리고 국민의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인식 향상</a:t>
            </a:r>
            <a:r>
              <a:rPr sz="1400" spc="-409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도모를 목적으로 </a:t>
            </a:r>
            <a:r>
              <a:rPr sz="1400" spc="-185" dirty="0" err="1">
                <a:solidFill>
                  <a:srgbClr val="231F20"/>
                </a:solidFill>
                <a:latin typeface="Malgun Gothic"/>
                <a:cs typeface="Malgun Gothic"/>
              </a:rPr>
              <a:t>보건복지부와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spc="-190" dirty="0" err="1">
                <a:solidFill>
                  <a:srgbClr val="231F20"/>
                </a:solidFill>
                <a:latin typeface="Malgun Gothic"/>
                <a:cs typeface="Malgun Gothic"/>
              </a:rPr>
              <a:t>아동권리보장원</a:t>
            </a:r>
            <a:r>
              <a:rPr sz="1400" spc="-190" dirty="0" err="1">
                <a:solidFill>
                  <a:srgbClr val="231F20"/>
                </a:solidFill>
                <a:latin typeface="Malgun Gothic"/>
                <a:cs typeface="Malgun Gothic"/>
              </a:rPr>
              <a:t>에서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 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함께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제작한 모바일</a:t>
            </a:r>
            <a:r>
              <a:rPr sz="1400" spc="-25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Malgun Gothic"/>
                <a:cs typeface="Malgun Gothic"/>
              </a:rPr>
              <a:t>앱입니다.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Malgun Gothic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166370" marR="423545" indent="-153670">
              <a:lnSpc>
                <a:spcPct val="113100"/>
              </a:lnSpc>
              <a:buSzPct val="92857"/>
              <a:buChar char="•"/>
              <a:tabLst>
                <a:tab pos="172720" algn="l"/>
              </a:tabLst>
            </a:pP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전국 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아동보호전문기관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현황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및 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아동학대예방에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관련된 다양한 자료가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담겨 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있으니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많은 이용</a:t>
            </a:r>
            <a:r>
              <a:rPr sz="1400" spc="-1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Malgun Gothic"/>
                <a:cs typeface="Malgun Gothic"/>
              </a:rPr>
              <a:t>바랍니다.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Malgun Gothic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SzPct val="92857"/>
              <a:buChar char="•"/>
              <a:tabLst>
                <a:tab pos="172720" algn="l"/>
              </a:tabLst>
            </a:pP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플레이스토어와</a:t>
            </a:r>
            <a:r>
              <a:rPr sz="1400" spc="-20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앱스토어에서</a:t>
            </a:r>
            <a:endParaRPr sz="1400" dirty="0">
              <a:latin typeface="Malgun Gothic"/>
              <a:cs typeface="Malgun Gothic"/>
            </a:endParaRPr>
          </a:p>
          <a:p>
            <a:pPr marL="208279">
              <a:lnSpc>
                <a:spcPct val="100000"/>
              </a:lnSpc>
              <a:spcBef>
                <a:spcPts val="470"/>
              </a:spcBef>
            </a:pPr>
            <a:r>
              <a:rPr sz="14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‘</a:t>
            </a:r>
            <a:r>
              <a:rPr sz="1400" b="1" spc="-185" err="1">
                <a:solidFill>
                  <a:srgbClr val="231F20"/>
                </a:solidFill>
                <a:latin typeface="Malgun Gothic"/>
                <a:cs typeface="Malgun Gothic"/>
              </a:rPr>
              <a:t>아이지킴콜</a:t>
            </a:r>
            <a:r>
              <a:rPr sz="1400" b="1" spc="-185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75">
                <a:solidFill>
                  <a:srgbClr val="231F20"/>
                </a:solidFill>
                <a:latin typeface="Malgun Gothic"/>
                <a:cs typeface="Malgun Gothic"/>
              </a:rPr>
              <a:t>’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또는 </a:t>
            </a:r>
            <a:r>
              <a:rPr sz="14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‘아동학대’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를</a:t>
            </a:r>
            <a:r>
              <a:rPr sz="1400" spc="-37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Malgun Gothic"/>
                <a:cs typeface="Malgun Gothic"/>
              </a:rPr>
              <a:t>검색해보세요.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5435231" y="5907144"/>
            <a:ext cx="488111" cy="724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30013" y="5912915"/>
            <a:ext cx="516067" cy="7156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913579" y="2844461"/>
            <a:ext cx="3181659" cy="1413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945196" y="2481946"/>
            <a:ext cx="2014220" cy="4178300"/>
          </a:xfrm>
          <a:custGeom>
            <a:avLst/>
            <a:gdLst/>
            <a:ahLst/>
            <a:cxnLst/>
            <a:rect l="l" t="t" r="r" b="b"/>
            <a:pathLst>
              <a:path w="2014220" h="4178300">
                <a:moveTo>
                  <a:pt x="1705851" y="0"/>
                </a:moveTo>
                <a:lnTo>
                  <a:pt x="307365" y="241"/>
                </a:lnTo>
                <a:lnTo>
                  <a:pt x="261997" y="3590"/>
                </a:lnTo>
                <a:lnTo>
                  <a:pt x="218677" y="13298"/>
                </a:lnTo>
                <a:lnTo>
                  <a:pt x="177884" y="28885"/>
                </a:lnTo>
                <a:lnTo>
                  <a:pt x="140098" y="49872"/>
                </a:lnTo>
                <a:lnTo>
                  <a:pt x="105797" y="75779"/>
                </a:lnTo>
                <a:lnTo>
                  <a:pt x="75460" y="106128"/>
                </a:lnTo>
                <a:lnTo>
                  <a:pt x="49566" y="140438"/>
                </a:lnTo>
                <a:lnTo>
                  <a:pt x="28594" y="178230"/>
                </a:lnTo>
                <a:lnTo>
                  <a:pt x="13023" y="219025"/>
                </a:lnTo>
                <a:lnTo>
                  <a:pt x="3332" y="262344"/>
                </a:lnTo>
                <a:lnTo>
                  <a:pt x="0" y="307708"/>
                </a:lnTo>
                <a:lnTo>
                  <a:pt x="635" y="3870718"/>
                </a:lnTo>
                <a:lnTo>
                  <a:pt x="3984" y="3916083"/>
                </a:lnTo>
                <a:lnTo>
                  <a:pt x="13692" y="3959399"/>
                </a:lnTo>
                <a:lnTo>
                  <a:pt x="29279" y="4000189"/>
                </a:lnTo>
                <a:lnTo>
                  <a:pt x="50266" y="4037972"/>
                </a:lnTo>
                <a:lnTo>
                  <a:pt x="76173" y="4072270"/>
                </a:lnTo>
                <a:lnTo>
                  <a:pt x="106521" y="4102605"/>
                </a:lnTo>
                <a:lnTo>
                  <a:pt x="140831" y="4128496"/>
                </a:lnTo>
                <a:lnTo>
                  <a:pt x="178624" y="4149467"/>
                </a:lnTo>
                <a:lnTo>
                  <a:pt x="219419" y="4165036"/>
                </a:lnTo>
                <a:lnTo>
                  <a:pt x="262738" y="4174726"/>
                </a:lnTo>
                <a:lnTo>
                  <a:pt x="308102" y="4178058"/>
                </a:lnTo>
                <a:lnTo>
                  <a:pt x="1706600" y="4177804"/>
                </a:lnTo>
                <a:lnTo>
                  <a:pt x="1751965" y="4174459"/>
                </a:lnTo>
                <a:lnTo>
                  <a:pt x="1795283" y="4164755"/>
                </a:lnTo>
                <a:lnTo>
                  <a:pt x="1836075" y="4149172"/>
                </a:lnTo>
                <a:lnTo>
                  <a:pt x="1873861" y="4128189"/>
                </a:lnTo>
                <a:lnTo>
                  <a:pt x="1908163" y="4102285"/>
                </a:lnTo>
                <a:lnTo>
                  <a:pt x="1938501" y="4071939"/>
                </a:lnTo>
                <a:lnTo>
                  <a:pt x="1964396" y="4037631"/>
                </a:lnTo>
                <a:lnTo>
                  <a:pt x="1985369" y="3999838"/>
                </a:lnTo>
                <a:lnTo>
                  <a:pt x="2000941" y="3959041"/>
                </a:lnTo>
                <a:lnTo>
                  <a:pt x="2010633" y="3915719"/>
                </a:lnTo>
                <a:lnTo>
                  <a:pt x="2013966" y="3870350"/>
                </a:lnTo>
                <a:lnTo>
                  <a:pt x="2013331" y="307352"/>
                </a:lnTo>
                <a:lnTo>
                  <a:pt x="2009981" y="261987"/>
                </a:lnTo>
                <a:lnTo>
                  <a:pt x="2000273" y="218669"/>
                </a:lnTo>
                <a:lnTo>
                  <a:pt x="1984686" y="177877"/>
                </a:lnTo>
                <a:lnTo>
                  <a:pt x="1963699" y="140092"/>
                </a:lnTo>
                <a:lnTo>
                  <a:pt x="1937791" y="105790"/>
                </a:lnTo>
                <a:lnTo>
                  <a:pt x="1907442" y="75453"/>
                </a:lnTo>
                <a:lnTo>
                  <a:pt x="1873130" y="49559"/>
                </a:lnTo>
                <a:lnTo>
                  <a:pt x="1835336" y="28588"/>
                </a:lnTo>
                <a:lnTo>
                  <a:pt x="1794539" y="13018"/>
                </a:lnTo>
                <a:lnTo>
                  <a:pt x="1751217" y="3329"/>
                </a:lnTo>
                <a:lnTo>
                  <a:pt x="170585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976031" y="2511463"/>
            <a:ext cx="1953895" cy="4119245"/>
          </a:xfrm>
          <a:custGeom>
            <a:avLst/>
            <a:gdLst/>
            <a:ahLst/>
            <a:cxnLst/>
            <a:rect l="l" t="t" r="r" b="b"/>
            <a:pathLst>
              <a:path w="1953895" h="4119245">
                <a:moveTo>
                  <a:pt x="1678419" y="0"/>
                </a:moveTo>
                <a:lnTo>
                  <a:pt x="274434" y="254"/>
                </a:lnTo>
                <a:lnTo>
                  <a:pt x="225158" y="4695"/>
                </a:lnTo>
                <a:lnTo>
                  <a:pt x="178755" y="17475"/>
                </a:lnTo>
                <a:lnTo>
                  <a:pt x="136008" y="37812"/>
                </a:lnTo>
                <a:lnTo>
                  <a:pt x="97696" y="64924"/>
                </a:lnTo>
                <a:lnTo>
                  <a:pt x="64601" y="98033"/>
                </a:lnTo>
                <a:lnTo>
                  <a:pt x="37503" y="136355"/>
                </a:lnTo>
                <a:lnTo>
                  <a:pt x="17182" y="179112"/>
                </a:lnTo>
                <a:lnTo>
                  <a:pt x="4421" y="225521"/>
                </a:lnTo>
                <a:lnTo>
                  <a:pt x="0" y="274802"/>
                </a:lnTo>
                <a:lnTo>
                  <a:pt x="634" y="3844582"/>
                </a:lnTo>
                <a:lnTo>
                  <a:pt x="5076" y="3893854"/>
                </a:lnTo>
                <a:lnTo>
                  <a:pt x="17856" y="3940253"/>
                </a:lnTo>
                <a:lnTo>
                  <a:pt x="38192" y="3982998"/>
                </a:lnTo>
                <a:lnTo>
                  <a:pt x="65304" y="4021309"/>
                </a:lnTo>
                <a:lnTo>
                  <a:pt x="98411" y="4054403"/>
                </a:lnTo>
                <a:lnTo>
                  <a:pt x="136732" y="4081501"/>
                </a:lnTo>
                <a:lnTo>
                  <a:pt x="179487" y="4101820"/>
                </a:lnTo>
                <a:lnTo>
                  <a:pt x="225893" y="4114582"/>
                </a:lnTo>
                <a:lnTo>
                  <a:pt x="275170" y="4119003"/>
                </a:lnTo>
                <a:lnTo>
                  <a:pt x="1679155" y="4118762"/>
                </a:lnTo>
                <a:lnTo>
                  <a:pt x="1728429" y="4114323"/>
                </a:lnTo>
                <a:lnTo>
                  <a:pt x="1774830" y="4101544"/>
                </a:lnTo>
                <a:lnTo>
                  <a:pt x="1817579" y="4081208"/>
                </a:lnTo>
                <a:lnTo>
                  <a:pt x="1855893" y="4054094"/>
                </a:lnTo>
                <a:lnTo>
                  <a:pt x="1888992" y="4020986"/>
                </a:lnTo>
                <a:lnTo>
                  <a:pt x="1916093" y="3982665"/>
                </a:lnTo>
                <a:lnTo>
                  <a:pt x="1936416" y="3939912"/>
                </a:lnTo>
                <a:lnTo>
                  <a:pt x="1949180" y="3893510"/>
                </a:lnTo>
                <a:lnTo>
                  <a:pt x="1953602" y="3844239"/>
                </a:lnTo>
                <a:lnTo>
                  <a:pt x="1952967" y="274459"/>
                </a:lnTo>
                <a:lnTo>
                  <a:pt x="1948525" y="225179"/>
                </a:lnTo>
                <a:lnTo>
                  <a:pt x="1935744" y="178773"/>
                </a:lnTo>
                <a:lnTo>
                  <a:pt x="1915406" y="136021"/>
                </a:lnTo>
                <a:lnTo>
                  <a:pt x="1888292" y="97706"/>
                </a:lnTo>
                <a:lnTo>
                  <a:pt x="1855183" y="64607"/>
                </a:lnTo>
                <a:lnTo>
                  <a:pt x="1816860" y="37506"/>
                </a:lnTo>
                <a:lnTo>
                  <a:pt x="1774104" y="17184"/>
                </a:lnTo>
                <a:lnTo>
                  <a:pt x="1727697" y="4422"/>
                </a:lnTo>
                <a:lnTo>
                  <a:pt x="16784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917622" y="257172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504" y="0"/>
                </a:moveTo>
                <a:lnTo>
                  <a:pt x="13751" y="1773"/>
                </a:lnTo>
                <a:lnTo>
                  <a:pt x="6594" y="6602"/>
                </a:lnTo>
                <a:lnTo>
                  <a:pt x="1766" y="13753"/>
                </a:lnTo>
                <a:lnTo>
                  <a:pt x="0" y="22491"/>
                </a:lnTo>
                <a:lnTo>
                  <a:pt x="1771" y="31251"/>
                </a:lnTo>
                <a:lnTo>
                  <a:pt x="6599" y="38414"/>
                </a:lnTo>
                <a:lnTo>
                  <a:pt x="13753" y="43247"/>
                </a:lnTo>
                <a:lnTo>
                  <a:pt x="22504" y="45021"/>
                </a:lnTo>
                <a:lnTo>
                  <a:pt x="31260" y="43247"/>
                </a:lnTo>
                <a:lnTo>
                  <a:pt x="38414" y="38412"/>
                </a:lnTo>
                <a:lnTo>
                  <a:pt x="39779" y="36385"/>
                </a:lnTo>
                <a:lnTo>
                  <a:pt x="14859" y="36385"/>
                </a:lnTo>
                <a:lnTo>
                  <a:pt x="8648" y="30162"/>
                </a:lnTo>
                <a:lnTo>
                  <a:pt x="8636" y="14859"/>
                </a:lnTo>
                <a:lnTo>
                  <a:pt x="14859" y="8636"/>
                </a:lnTo>
                <a:lnTo>
                  <a:pt x="39781" y="8623"/>
                </a:lnTo>
                <a:lnTo>
                  <a:pt x="38409" y="6591"/>
                </a:lnTo>
                <a:lnTo>
                  <a:pt x="31255" y="1765"/>
                </a:lnTo>
                <a:lnTo>
                  <a:pt x="22504" y="0"/>
                </a:lnTo>
                <a:close/>
              </a:path>
              <a:path w="45084" h="45085">
                <a:moveTo>
                  <a:pt x="39781" y="8623"/>
                </a:moveTo>
                <a:lnTo>
                  <a:pt x="30149" y="8623"/>
                </a:lnTo>
                <a:lnTo>
                  <a:pt x="36372" y="14859"/>
                </a:lnTo>
                <a:lnTo>
                  <a:pt x="36360" y="30162"/>
                </a:lnTo>
                <a:lnTo>
                  <a:pt x="30149" y="36385"/>
                </a:lnTo>
                <a:lnTo>
                  <a:pt x="39779" y="36385"/>
                </a:lnTo>
                <a:lnTo>
                  <a:pt x="43239" y="31246"/>
                </a:lnTo>
                <a:lnTo>
                  <a:pt x="45008" y="22479"/>
                </a:lnTo>
                <a:lnTo>
                  <a:pt x="43237" y="13741"/>
                </a:lnTo>
                <a:lnTo>
                  <a:pt x="39781" y="8623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72055" y="2726194"/>
            <a:ext cx="336550" cy="47625"/>
          </a:xfrm>
          <a:custGeom>
            <a:avLst/>
            <a:gdLst/>
            <a:ahLst/>
            <a:cxnLst/>
            <a:rect l="l" t="t" r="r" b="b"/>
            <a:pathLst>
              <a:path w="336550" h="47625">
                <a:moveTo>
                  <a:pt x="312407" y="0"/>
                </a:moveTo>
                <a:lnTo>
                  <a:pt x="23774" y="50"/>
                </a:lnTo>
                <a:lnTo>
                  <a:pt x="0" y="23837"/>
                </a:lnTo>
                <a:lnTo>
                  <a:pt x="1871" y="33081"/>
                </a:lnTo>
                <a:lnTo>
                  <a:pt x="6973" y="40640"/>
                </a:lnTo>
                <a:lnTo>
                  <a:pt x="14535" y="45740"/>
                </a:lnTo>
                <a:lnTo>
                  <a:pt x="23787" y="47612"/>
                </a:lnTo>
                <a:lnTo>
                  <a:pt x="312420" y="47548"/>
                </a:lnTo>
                <a:lnTo>
                  <a:pt x="321669" y="45675"/>
                </a:lnTo>
                <a:lnTo>
                  <a:pt x="329225" y="40571"/>
                </a:lnTo>
                <a:lnTo>
                  <a:pt x="330317" y="38950"/>
                </a:lnTo>
                <a:lnTo>
                  <a:pt x="15443" y="38950"/>
                </a:lnTo>
                <a:lnTo>
                  <a:pt x="8648" y="32169"/>
                </a:lnTo>
                <a:lnTo>
                  <a:pt x="8712" y="15417"/>
                </a:lnTo>
                <a:lnTo>
                  <a:pt x="15430" y="8686"/>
                </a:lnTo>
                <a:lnTo>
                  <a:pt x="330345" y="8648"/>
                </a:lnTo>
                <a:lnTo>
                  <a:pt x="329214" y="6972"/>
                </a:lnTo>
                <a:lnTo>
                  <a:pt x="321653" y="1871"/>
                </a:lnTo>
                <a:lnTo>
                  <a:pt x="312407" y="0"/>
                </a:lnTo>
                <a:close/>
              </a:path>
              <a:path w="336550" h="47625">
                <a:moveTo>
                  <a:pt x="330345" y="8648"/>
                </a:moveTo>
                <a:lnTo>
                  <a:pt x="320751" y="8648"/>
                </a:lnTo>
                <a:lnTo>
                  <a:pt x="327545" y="15417"/>
                </a:lnTo>
                <a:lnTo>
                  <a:pt x="327482" y="32169"/>
                </a:lnTo>
                <a:lnTo>
                  <a:pt x="320763" y="38900"/>
                </a:lnTo>
                <a:lnTo>
                  <a:pt x="15443" y="38950"/>
                </a:lnTo>
                <a:lnTo>
                  <a:pt x="330317" y="38950"/>
                </a:lnTo>
                <a:lnTo>
                  <a:pt x="334319" y="33013"/>
                </a:lnTo>
                <a:lnTo>
                  <a:pt x="336181" y="23774"/>
                </a:lnTo>
                <a:lnTo>
                  <a:pt x="334315" y="14530"/>
                </a:lnTo>
                <a:lnTo>
                  <a:pt x="330345" y="8648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644902" y="2704642"/>
            <a:ext cx="81076" cy="81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796705" y="6223712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5" h="310515">
                <a:moveTo>
                  <a:pt x="155194" y="0"/>
                </a:moveTo>
                <a:lnTo>
                  <a:pt x="106186" y="7936"/>
                </a:lnTo>
                <a:lnTo>
                  <a:pt x="63585" y="30010"/>
                </a:lnTo>
                <a:lnTo>
                  <a:pt x="29968" y="63640"/>
                </a:lnTo>
                <a:lnTo>
                  <a:pt x="7914" y="106245"/>
                </a:lnTo>
                <a:lnTo>
                  <a:pt x="0" y="155244"/>
                </a:lnTo>
                <a:lnTo>
                  <a:pt x="7934" y="204257"/>
                </a:lnTo>
                <a:lnTo>
                  <a:pt x="30003" y="246859"/>
                </a:lnTo>
                <a:lnTo>
                  <a:pt x="63629" y="280476"/>
                </a:lnTo>
                <a:lnTo>
                  <a:pt x="106235" y="302532"/>
                </a:lnTo>
                <a:lnTo>
                  <a:pt x="155244" y="310451"/>
                </a:lnTo>
                <a:lnTo>
                  <a:pt x="204252" y="302517"/>
                </a:lnTo>
                <a:lnTo>
                  <a:pt x="205631" y="301802"/>
                </a:lnTo>
                <a:lnTo>
                  <a:pt x="155244" y="301802"/>
                </a:lnTo>
                <a:lnTo>
                  <a:pt x="108964" y="294330"/>
                </a:lnTo>
                <a:lnTo>
                  <a:pt x="68731" y="273505"/>
                </a:lnTo>
                <a:lnTo>
                  <a:pt x="36979" y="241761"/>
                </a:lnTo>
                <a:lnTo>
                  <a:pt x="16140" y="201530"/>
                </a:lnTo>
                <a:lnTo>
                  <a:pt x="8648" y="155244"/>
                </a:lnTo>
                <a:lnTo>
                  <a:pt x="16120" y="108968"/>
                </a:lnTo>
                <a:lnTo>
                  <a:pt x="36944" y="68735"/>
                </a:lnTo>
                <a:lnTo>
                  <a:pt x="68687" y="36977"/>
                </a:lnTo>
                <a:lnTo>
                  <a:pt x="108914" y="16128"/>
                </a:lnTo>
                <a:lnTo>
                  <a:pt x="155194" y="8623"/>
                </a:lnTo>
                <a:lnTo>
                  <a:pt x="205570" y="8623"/>
                </a:lnTo>
                <a:lnTo>
                  <a:pt x="204202" y="7915"/>
                </a:lnTo>
                <a:lnTo>
                  <a:pt x="155194" y="0"/>
                </a:lnTo>
                <a:close/>
              </a:path>
              <a:path w="310515" h="310515">
                <a:moveTo>
                  <a:pt x="205570" y="8623"/>
                </a:moveTo>
                <a:lnTo>
                  <a:pt x="155194" y="8623"/>
                </a:lnTo>
                <a:lnTo>
                  <a:pt x="201474" y="16107"/>
                </a:lnTo>
                <a:lnTo>
                  <a:pt x="241708" y="36938"/>
                </a:lnTo>
                <a:lnTo>
                  <a:pt x="273462" y="68682"/>
                </a:lnTo>
                <a:lnTo>
                  <a:pt x="294304" y="108908"/>
                </a:lnTo>
                <a:lnTo>
                  <a:pt x="301802" y="155181"/>
                </a:lnTo>
                <a:lnTo>
                  <a:pt x="294329" y="201469"/>
                </a:lnTo>
                <a:lnTo>
                  <a:pt x="273502" y="241709"/>
                </a:lnTo>
                <a:lnTo>
                  <a:pt x="241755" y="273467"/>
                </a:lnTo>
                <a:lnTo>
                  <a:pt x="201525" y="294309"/>
                </a:lnTo>
                <a:lnTo>
                  <a:pt x="155244" y="301802"/>
                </a:lnTo>
                <a:lnTo>
                  <a:pt x="205631" y="301802"/>
                </a:lnTo>
                <a:lnTo>
                  <a:pt x="246853" y="280447"/>
                </a:lnTo>
                <a:lnTo>
                  <a:pt x="280470" y="246819"/>
                </a:lnTo>
                <a:lnTo>
                  <a:pt x="302524" y="204209"/>
                </a:lnTo>
                <a:lnTo>
                  <a:pt x="310436" y="155181"/>
                </a:lnTo>
                <a:lnTo>
                  <a:pt x="302504" y="106191"/>
                </a:lnTo>
                <a:lnTo>
                  <a:pt x="280435" y="63591"/>
                </a:lnTo>
                <a:lnTo>
                  <a:pt x="246809" y="29972"/>
                </a:lnTo>
                <a:lnTo>
                  <a:pt x="205570" y="8623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781351" y="6208355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5">
                <a:moveTo>
                  <a:pt x="170840" y="0"/>
                </a:moveTo>
                <a:lnTo>
                  <a:pt x="125469" y="6126"/>
                </a:lnTo>
                <a:lnTo>
                  <a:pt x="84672" y="23384"/>
                </a:lnTo>
                <a:lnTo>
                  <a:pt x="50087" y="50134"/>
                </a:lnTo>
                <a:lnTo>
                  <a:pt x="23353" y="84734"/>
                </a:lnTo>
                <a:lnTo>
                  <a:pt x="6111" y="125542"/>
                </a:lnTo>
                <a:lnTo>
                  <a:pt x="0" y="170916"/>
                </a:lnTo>
                <a:lnTo>
                  <a:pt x="6126" y="216277"/>
                </a:lnTo>
                <a:lnTo>
                  <a:pt x="23384" y="257069"/>
                </a:lnTo>
                <a:lnTo>
                  <a:pt x="50133" y="291650"/>
                </a:lnTo>
                <a:lnTo>
                  <a:pt x="84730" y="318380"/>
                </a:lnTo>
                <a:lnTo>
                  <a:pt x="125534" y="335617"/>
                </a:lnTo>
                <a:lnTo>
                  <a:pt x="170903" y="341718"/>
                </a:lnTo>
                <a:lnTo>
                  <a:pt x="216270" y="335603"/>
                </a:lnTo>
                <a:lnTo>
                  <a:pt x="222202" y="333095"/>
                </a:lnTo>
                <a:lnTo>
                  <a:pt x="170903" y="333095"/>
                </a:lnTo>
                <a:lnTo>
                  <a:pt x="127794" y="327279"/>
                </a:lnTo>
                <a:lnTo>
                  <a:pt x="89086" y="310926"/>
                </a:lnTo>
                <a:lnTo>
                  <a:pt x="56237" y="285548"/>
                </a:lnTo>
                <a:lnTo>
                  <a:pt x="30839" y="252716"/>
                </a:lnTo>
                <a:lnTo>
                  <a:pt x="14453" y="213987"/>
                </a:lnTo>
                <a:lnTo>
                  <a:pt x="8635" y="170916"/>
                </a:lnTo>
                <a:lnTo>
                  <a:pt x="14439" y="127830"/>
                </a:lnTo>
                <a:lnTo>
                  <a:pt x="30812" y="89081"/>
                </a:lnTo>
                <a:lnTo>
                  <a:pt x="56197" y="56229"/>
                </a:lnTo>
                <a:lnTo>
                  <a:pt x="89037" y="30831"/>
                </a:lnTo>
                <a:lnTo>
                  <a:pt x="127774" y="14447"/>
                </a:lnTo>
                <a:lnTo>
                  <a:pt x="170853" y="8636"/>
                </a:lnTo>
                <a:lnTo>
                  <a:pt x="222195" y="8636"/>
                </a:lnTo>
                <a:lnTo>
                  <a:pt x="216213" y="6108"/>
                </a:lnTo>
                <a:lnTo>
                  <a:pt x="170840" y="0"/>
                </a:lnTo>
                <a:close/>
              </a:path>
              <a:path w="342265" h="342265">
                <a:moveTo>
                  <a:pt x="222195" y="8636"/>
                </a:moveTo>
                <a:lnTo>
                  <a:pt x="170853" y="8636"/>
                </a:lnTo>
                <a:lnTo>
                  <a:pt x="213944" y="14447"/>
                </a:lnTo>
                <a:lnTo>
                  <a:pt x="252687" y="30831"/>
                </a:lnTo>
                <a:lnTo>
                  <a:pt x="285530" y="56229"/>
                </a:lnTo>
                <a:lnTo>
                  <a:pt x="310895" y="89031"/>
                </a:lnTo>
                <a:lnTo>
                  <a:pt x="327279" y="127770"/>
                </a:lnTo>
                <a:lnTo>
                  <a:pt x="333095" y="170853"/>
                </a:lnTo>
                <a:lnTo>
                  <a:pt x="327297" y="213922"/>
                </a:lnTo>
                <a:lnTo>
                  <a:pt x="310928" y="252658"/>
                </a:lnTo>
                <a:lnTo>
                  <a:pt x="285546" y="285502"/>
                </a:lnTo>
                <a:lnTo>
                  <a:pt x="252710" y="310895"/>
                </a:lnTo>
                <a:lnTo>
                  <a:pt x="213976" y="327279"/>
                </a:lnTo>
                <a:lnTo>
                  <a:pt x="170903" y="333095"/>
                </a:lnTo>
                <a:lnTo>
                  <a:pt x="222202" y="333095"/>
                </a:lnTo>
                <a:lnTo>
                  <a:pt x="291657" y="291609"/>
                </a:lnTo>
                <a:lnTo>
                  <a:pt x="318393" y="257016"/>
                </a:lnTo>
                <a:lnTo>
                  <a:pt x="335636" y="216216"/>
                </a:lnTo>
                <a:lnTo>
                  <a:pt x="341744" y="170853"/>
                </a:lnTo>
                <a:lnTo>
                  <a:pt x="335619" y="125480"/>
                </a:lnTo>
                <a:lnTo>
                  <a:pt x="318362" y="84678"/>
                </a:lnTo>
                <a:lnTo>
                  <a:pt x="291615" y="50088"/>
                </a:lnTo>
                <a:lnTo>
                  <a:pt x="257019" y="23351"/>
                </a:lnTo>
                <a:lnTo>
                  <a:pt x="222195" y="8636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945196" y="2481921"/>
            <a:ext cx="2014220" cy="4178300"/>
          </a:xfrm>
          <a:custGeom>
            <a:avLst/>
            <a:gdLst/>
            <a:ahLst/>
            <a:cxnLst/>
            <a:rect l="l" t="t" r="r" b="b"/>
            <a:pathLst>
              <a:path w="2014220" h="4178300">
                <a:moveTo>
                  <a:pt x="1705851" y="0"/>
                </a:moveTo>
                <a:lnTo>
                  <a:pt x="307365" y="254"/>
                </a:lnTo>
                <a:lnTo>
                  <a:pt x="261997" y="3603"/>
                </a:lnTo>
                <a:lnTo>
                  <a:pt x="218677" y="13311"/>
                </a:lnTo>
                <a:lnTo>
                  <a:pt x="177884" y="28898"/>
                </a:lnTo>
                <a:lnTo>
                  <a:pt x="140098" y="49885"/>
                </a:lnTo>
                <a:lnTo>
                  <a:pt x="105797" y="75792"/>
                </a:lnTo>
                <a:lnTo>
                  <a:pt x="75460" y="106140"/>
                </a:lnTo>
                <a:lnTo>
                  <a:pt x="49566" y="140450"/>
                </a:lnTo>
                <a:lnTo>
                  <a:pt x="28594" y="178243"/>
                </a:lnTo>
                <a:lnTo>
                  <a:pt x="13023" y="219038"/>
                </a:lnTo>
                <a:lnTo>
                  <a:pt x="3332" y="262357"/>
                </a:lnTo>
                <a:lnTo>
                  <a:pt x="0" y="307733"/>
                </a:lnTo>
                <a:lnTo>
                  <a:pt x="647" y="3870731"/>
                </a:lnTo>
                <a:lnTo>
                  <a:pt x="3993" y="3916096"/>
                </a:lnTo>
                <a:lnTo>
                  <a:pt x="13699" y="3959413"/>
                </a:lnTo>
                <a:lnTo>
                  <a:pt x="29284" y="4000204"/>
                </a:lnTo>
                <a:lnTo>
                  <a:pt x="50269" y="4037988"/>
                </a:lnTo>
                <a:lnTo>
                  <a:pt x="76175" y="4072288"/>
                </a:lnTo>
                <a:lnTo>
                  <a:pt x="106522" y="4102625"/>
                </a:lnTo>
                <a:lnTo>
                  <a:pt x="140832" y="4128518"/>
                </a:lnTo>
                <a:lnTo>
                  <a:pt x="178624" y="4149490"/>
                </a:lnTo>
                <a:lnTo>
                  <a:pt x="219419" y="4165060"/>
                </a:lnTo>
                <a:lnTo>
                  <a:pt x="262738" y="4174751"/>
                </a:lnTo>
                <a:lnTo>
                  <a:pt x="308101" y="4178084"/>
                </a:lnTo>
                <a:lnTo>
                  <a:pt x="1706600" y="4177830"/>
                </a:lnTo>
                <a:lnTo>
                  <a:pt x="1751965" y="4174483"/>
                </a:lnTo>
                <a:lnTo>
                  <a:pt x="1774498" y="4169435"/>
                </a:lnTo>
                <a:lnTo>
                  <a:pt x="308101" y="4169435"/>
                </a:lnTo>
                <a:lnTo>
                  <a:pt x="259705" y="4165528"/>
                </a:lnTo>
                <a:lnTo>
                  <a:pt x="213770" y="4154198"/>
                </a:lnTo>
                <a:lnTo>
                  <a:pt x="170915" y="4136066"/>
                </a:lnTo>
                <a:lnTo>
                  <a:pt x="131761" y="4111749"/>
                </a:lnTo>
                <a:lnTo>
                  <a:pt x="96927" y="4081870"/>
                </a:lnTo>
                <a:lnTo>
                  <a:pt x="67035" y="4047047"/>
                </a:lnTo>
                <a:lnTo>
                  <a:pt x="42705" y="4007900"/>
                </a:lnTo>
                <a:lnTo>
                  <a:pt x="24556" y="3965050"/>
                </a:lnTo>
                <a:lnTo>
                  <a:pt x="13209" y="3919116"/>
                </a:lnTo>
                <a:lnTo>
                  <a:pt x="9284" y="3870731"/>
                </a:lnTo>
                <a:lnTo>
                  <a:pt x="8635" y="307733"/>
                </a:lnTo>
                <a:lnTo>
                  <a:pt x="12549" y="259334"/>
                </a:lnTo>
                <a:lnTo>
                  <a:pt x="23883" y="213397"/>
                </a:lnTo>
                <a:lnTo>
                  <a:pt x="42019" y="170541"/>
                </a:lnTo>
                <a:lnTo>
                  <a:pt x="66336" y="131386"/>
                </a:lnTo>
                <a:lnTo>
                  <a:pt x="96216" y="96553"/>
                </a:lnTo>
                <a:lnTo>
                  <a:pt x="131039" y="66661"/>
                </a:lnTo>
                <a:lnTo>
                  <a:pt x="170185" y="42330"/>
                </a:lnTo>
                <a:lnTo>
                  <a:pt x="213034" y="24180"/>
                </a:lnTo>
                <a:lnTo>
                  <a:pt x="258967" y="12831"/>
                </a:lnTo>
                <a:lnTo>
                  <a:pt x="307365" y="8902"/>
                </a:lnTo>
                <a:lnTo>
                  <a:pt x="1775034" y="8661"/>
                </a:lnTo>
                <a:lnTo>
                  <a:pt x="1751217" y="3332"/>
                </a:lnTo>
                <a:lnTo>
                  <a:pt x="1705851" y="0"/>
                </a:lnTo>
                <a:close/>
              </a:path>
              <a:path w="2014220" h="4178300">
                <a:moveTo>
                  <a:pt x="1775034" y="8661"/>
                </a:moveTo>
                <a:lnTo>
                  <a:pt x="1705863" y="8661"/>
                </a:lnTo>
                <a:lnTo>
                  <a:pt x="1754263" y="12567"/>
                </a:lnTo>
                <a:lnTo>
                  <a:pt x="1800200" y="23896"/>
                </a:lnTo>
                <a:lnTo>
                  <a:pt x="1843056" y="42028"/>
                </a:lnTo>
                <a:lnTo>
                  <a:pt x="1882210" y="66343"/>
                </a:lnTo>
                <a:lnTo>
                  <a:pt x="1917042" y="96221"/>
                </a:lnTo>
                <a:lnTo>
                  <a:pt x="1946933" y="131043"/>
                </a:lnTo>
                <a:lnTo>
                  <a:pt x="1971263" y="170190"/>
                </a:lnTo>
                <a:lnTo>
                  <a:pt x="1989410" y="213041"/>
                </a:lnTo>
                <a:lnTo>
                  <a:pt x="2000757" y="258977"/>
                </a:lnTo>
                <a:lnTo>
                  <a:pt x="2004682" y="307378"/>
                </a:lnTo>
                <a:lnTo>
                  <a:pt x="2005317" y="3870363"/>
                </a:lnTo>
                <a:lnTo>
                  <a:pt x="2001410" y="3918762"/>
                </a:lnTo>
                <a:lnTo>
                  <a:pt x="1990080" y="3964700"/>
                </a:lnTo>
                <a:lnTo>
                  <a:pt x="1971947" y="4007558"/>
                </a:lnTo>
                <a:lnTo>
                  <a:pt x="1947631" y="4046713"/>
                </a:lnTo>
                <a:lnTo>
                  <a:pt x="1917752" y="4081548"/>
                </a:lnTo>
                <a:lnTo>
                  <a:pt x="1882929" y="4111441"/>
                </a:lnTo>
                <a:lnTo>
                  <a:pt x="1843782" y="4135772"/>
                </a:lnTo>
                <a:lnTo>
                  <a:pt x="1800932" y="4153921"/>
                </a:lnTo>
                <a:lnTo>
                  <a:pt x="1754998" y="4165268"/>
                </a:lnTo>
                <a:lnTo>
                  <a:pt x="1706600" y="4169194"/>
                </a:lnTo>
                <a:lnTo>
                  <a:pt x="308101" y="4169435"/>
                </a:lnTo>
                <a:lnTo>
                  <a:pt x="1774498" y="4169435"/>
                </a:lnTo>
                <a:lnTo>
                  <a:pt x="1836075" y="4149193"/>
                </a:lnTo>
                <a:lnTo>
                  <a:pt x="1873861" y="4128207"/>
                </a:lnTo>
                <a:lnTo>
                  <a:pt x="1908163" y="4102301"/>
                </a:lnTo>
                <a:lnTo>
                  <a:pt x="1938501" y="4071952"/>
                </a:lnTo>
                <a:lnTo>
                  <a:pt x="1964396" y="4037642"/>
                </a:lnTo>
                <a:lnTo>
                  <a:pt x="1985369" y="3999848"/>
                </a:lnTo>
                <a:lnTo>
                  <a:pt x="2000941" y="3959051"/>
                </a:lnTo>
                <a:lnTo>
                  <a:pt x="2010633" y="3915729"/>
                </a:lnTo>
                <a:lnTo>
                  <a:pt x="2013965" y="3870363"/>
                </a:lnTo>
                <a:lnTo>
                  <a:pt x="2013318" y="307378"/>
                </a:lnTo>
                <a:lnTo>
                  <a:pt x="2009972" y="262012"/>
                </a:lnTo>
                <a:lnTo>
                  <a:pt x="2000266" y="218693"/>
                </a:lnTo>
                <a:lnTo>
                  <a:pt x="1984681" y="177900"/>
                </a:lnTo>
                <a:lnTo>
                  <a:pt x="1963695" y="140113"/>
                </a:lnTo>
                <a:lnTo>
                  <a:pt x="1937789" y="105809"/>
                </a:lnTo>
                <a:lnTo>
                  <a:pt x="1907440" y="75470"/>
                </a:lnTo>
                <a:lnTo>
                  <a:pt x="1873130" y="49573"/>
                </a:lnTo>
                <a:lnTo>
                  <a:pt x="1835336" y="28598"/>
                </a:lnTo>
                <a:lnTo>
                  <a:pt x="1794539" y="13025"/>
                </a:lnTo>
                <a:lnTo>
                  <a:pt x="1775034" y="8661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976031" y="2511463"/>
            <a:ext cx="1953895" cy="4119245"/>
          </a:xfrm>
          <a:custGeom>
            <a:avLst/>
            <a:gdLst/>
            <a:ahLst/>
            <a:cxnLst/>
            <a:rect l="l" t="t" r="r" b="b"/>
            <a:pathLst>
              <a:path w="1953895" h="4119245">
                <a:moveTo>
                  <a:pt x="1678419" y="0"/>
                </a:moveTo>
                <a:lnTo>
                  <a:pt x="274434" y="254"/>
                </a:lnTo>
                <a:lnTo>
                  <a:pt x="225158" y="4695"/>
                </a:lnTo>
                <a:lnTo>
                  <a:pt x="178755" y="17475"/>
                </a:lnTo>
                <a:lnTo>
                  <a:pt x="136008" y="37812"/>
                </a:lnTo>
                <a:lnTo>
                  <a:pt x="97696" y="64924"/>
                </a:lnTo>
                <a:lnTo>
                  <a:pt x="64601" y="98033"/>
                </a:lnTo>
                <a:lnTo>
                  <a:pt x="37503" y="136355"/>
                </a:lnTo>
                <a:lnTo>
                  <a:pt x="17182" y="179112"/>
                </a:lnTo>
                <a:lnTo>
                  <a:pt x="4421" y="225521"/>
                </a:lnTo>
                <a:lnTo>
                  <a:pt x="0" y="274802"/>
                </a:lnTo>
                <a:lnTo>
                  <a:pt x="634" y="3844582"/>
                </a:lnTo>
                <a:lnTo>
                  <a:pt x="5076" y="3893854"/>
                </a:lnTo>
                <a:lnTo>
                  <a:pt x="17856" y="3940253"/>
                </a:lnTo>
                <a:lnTo>
                  <a:pt x="38192" y="3982998"/>
                </a:lnTo>
                <a:lnTo>
                  <a:pt x="65304" y="4021309"/>
                </a:lnTo>
                <a:lnTo>
                  <a:pt x="98411" y="4054403"/>
                </a:lnTo>
                <a:lnTo>
                  <a:pt x="136732" y="4081501"/>
                </a:lnTo>
                <a:lnTo>
                  <a:pt x="179487" y="4101820"/>
                </a:lnTo>
                <a:lnTo>
                  <a:pt x="225893" y="4114582"/>
                </a:lnTo>
                <a:lnTo>
                  <a:pt x="275170" y="4119003"/>
                </a:lnTo>
                <a:lnTo>
                  <a:pt x="1679155" y="4118762"/>
                </a:lnTo>
                <a:lnTo>
                  <a:pt x="1728429" y="4114323"/>
                </a:lnTo>
                <a:lnTo>
                  <a:pt x="1742793" y="4110367"/>
                </a:lnTo>
                <a:lnTo>
                  <a:pt x="275170" y="4110367"/>
                </a:lnTo>
                <a:lnTo>
                  <a:pt x="227447" y="4106088"/>
                </a:lnTo>
                <a:lnTo>
                  <a:pt x="182502" y="4093730"/>
                </a:lnTo>
                <a:lnTo>
                  <a:pt x="141094" y="4074050"/>
                </a:lnTo>
                <a:lnTo>
                  <a:pt x="103979" y="4047805"/>
                </a:lnTo>
                <a:lnTo>
                  <a:pt x="71913" y="4015749"/>
                </a:lnTo>
                <a:lnTo>
                  <a:pt x="45654" y="3978642"/>
                </a:lnTo>
                <a:lnTo>
                  <a:pt x="25958" y="3937238"/>
                </a:lnTo>
                <a:lnTo>
                  <a:pt x="13582" y="3892295"/>
                </a:lnTo>
                <a:lnTo>
                  <a:pt x="9284" y="3844582"/>
                </a:lnTo>
                <a:lnTo>
                  <a:pt x="8648" y="274802"/>
                </a:lnTo>
                <a:lnTo>
                  <a:pt x="12927" y="227078"/>
                </a:lnTo>
                <a:lnTo>
                  <a:pt x="25285" y="182131"/>
                </a:lnTo>
                <a:lnTo>
                  <a:pt x="44965" y="140720"/>
                </a:lnTo>
                <a:lnTo>
                  <a:pt x="71210" y="103601"/>
                </a:lnTo>
                <a:lnTo>
                  <a:pt x="103264" y="71532"/>
                </a:lnTo>
                <a:lnTo>
                  <a:pt x="140370" y="45271"/>
                </a:lnTo>
                <a:lnTo>
                  <a:pt x="181771" y="25574"/>
                </a:lnTo>
                <a:lnTo>
                  <a:pt x="226711" y="13198"/>
                </a:lnTo>
                <a:lnTo>
                  <a:pt x="274434" y="8902"/>
                </a:lnTo>
                <a:lnTo>
                  <a:pt x="1743019" y="8636"/>
                </a:lnTo>
                <a:lnTo>
                  <a:pt x="1727697" y="4422"/>
                </a:lnTo>
                <a:lnTo>
                  <a:pt x="1678419" y="0"/>
                </a:lnTo>
                <a:close/>
              </a:path>
              <a:path w="1953895" h="4119245">
                <a:moveTo>
                  <a:pt x="1743019" y="8636"/>
                </a:moveTo>
                <a:lnTo>
                  <a:pt x="1678419" y="8636"/>
                </a:lnTo>
                <a:lnTo>
                  <a:pt x="1726146" y="12922"/>
                </a:lnTo>
                <a:lnTo>
                  <a:pt x="1771094" y="25286"/>
                </a:lnTo>
                <a:lnTo>
                  <a:pt x="1812504" y="44970"/>
                </a:lnTo>
                <a:lnTo>
                  <a:pt x="1849621" y="71218"/>
                </a:lnTo>
                <a:lnTo>
                  <a:pt x="1881688" y="103274"/>
                </a:lnTo>
                <a:lnTo>
                  <a:pt x="1907947" y="140382"/>
                </a:lnTo>
                <a:lnTo>
                  <a:pt x="1927644" y="181784"/>
                </a:lnTo>
                <a:lnTo>
                  <a:pt x="1940020" y="226724"/>
                </a:lnTo>
                <a:lnTo>
                  <a:pt x="1944319" y="274447"/>
                </a:lnTo>
                <a:lnTo>
                  <a:pt x="1944966" y="3844226"/>
                </a:lnTo>
                <a:lnTo>
                  <a:pt x="1940680" y="3891953"/>
                </a:lnTo>
                <a:lnTo>
                  <a:pt x="1928318" y="3936901"/>
                </a:lnTo>
                <a:lnTo>
                  <a:pt x="1908635" y="3978311"/>
                </a:lnTo>
                <a:lnTo>
                  <a:pt x="1882388" y="4015427"/>
                </a:lnTo>
                <a:lnTo>
                  <a:pt x="1850333" y="4047493"/>
                </a:lnTo>
                <a:lnTo>
                  <a:pt x="1813226" y="4073751"/>
                </a:lnTo>
                <a:lnTo>
                  <a:pt x="1771823" y="4093445"/>
                </a:lnTo>
                <a:lnTo>
                  <a:pt x="1726881" y="4105818"/>
                </a:lnTo>
                <a:lnTo>
                  <a:pt x="1679155" y="4110113"/>
                </a:lnTo>
                <a:lnTo>
                  <a:pt x="275170" y="4110367"/>
                </a:lnTo>
                <a:lnTo>
                  <a:pt x="1742793" y="4110367"/>
                </a:lnTo>
                <a:lnTo>
                  <a:pt x="1817579" y="4081208"/>
                </a:lnTo>
                <a:lnTo>
                  <a:pt x="1855893" y="4054094"/>
                </a:lnTo>
                <a:lnTo>
                  <a:pt x="1888992" y="4020986"/>
                </a:lnTo>
                <a:lnTo>
                  <a:pt x="1916093" y="3982665"/>
                </a:lnTo>
                <a:lnTo>
                  <a:pt x="1936416" y="3939912"/>
                </a:lnTo>
                <a:lnTo>
                  <a:pt x="1949180" y="3893510"/>
                </a:lnTo>
                <a:lnTo>
                  <a:pt x="1953602" y="3844226"/>
                </a:lnTo>
                <a:lnTo>
                  <a:pt x="1952966" y="274447"/>
                </a:lnTo>
                <a:lnTo>
                  <a:pt x="1948525" y="225179"/>
                </a:lnTo>
                <a:lnTo>
                  <a:pt x="1935744" y="178773"/>
                </a:lnTo>
                <a:lnTo>
                  <a:pt x="1915406" y="136021"/>
                </a:lnTo>
                <a:lnTo>
                  <a:pt x="1888292" y="97706"/>
                </a:lnTo>
                <a:lnTo>
                  <a:pt x="1855183" y="64607"/>
                </a:lnTo>
                <a:lnTo>
                  <a:pt x="1816860" y="37506"/>
                </a:lnTo>
                <a:lnTo>
                  <a:pt x="1774104" y="17184"/>
                </a:lnTo>
                <a:lnTo>
                  <a:pt x="1743019" y="8636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949980" y="3354006"/>
            <a:ext cx="28575" cy="328295"/>
          </a:xfrm>
          <a:custGeom>
            <a:avLst/>
            <a:gdLst/>
            <a:ahLst/>
            <a:cxnLst/>
            <a:rect l="l" t="t" r="r" b="b"/>
            <a:pathLst>
              <a:path w="28575" h="328295">
                <a:moveTo>
                  <a:pt x="23368" y="0"/>
                </a:moveTo>
                <a:lnTo>
                  <a:pt x="0" y="12"/>
                </a:lnTo>
                <a:lnTo>
                  <a:pt x="63" y="327698"/>
                </a:lnTo>
                <a:lnTo>
                  <a:pt x="23431" y="327698"/>
                </a:lnTo>
                <a:lnTo>
                  <a:pt x="28079" y="323062"/>
                </a:lnTo>
                <a:lnTo>
                  <a:pt x="28079" y="319062"/>
                </a:lnTo>
                <a:lnTo>
                  <a:pt x="8699" y="319062"/>
                </a:lnTo>
                <a:lnTo>
                  <a:pt x="8636" y="8648"/>
                </a:lnTo>
                <a:lnTo>
                  <a:pt x="28017" y="8648"/>
                </a:lnTo>
                <a:lnTo>
                  <a:pt x="28016" y="4660"/>
                </a:lnTo>
                <a:lnTo>
                  <a:pt x="23368" y="0"/>
                </a:lnTo>
                <a:close/>
              </a:path>
              <a:path w="28575" h="328295">
                <a:moveTo>
                  <a:pt x="28017" y="8648"/>
                </a:moveTo>
                <a:lnTo>
                  <a:pt x="17653" y="8648"/>
                </a:lnTo>
                <a:lnTo>
                  <a:pt x="18592" y="8661"/>
                </a:lnTo>
                <a:lnTo>
                  <a:pt x="19380" y="9410"/>
                </a:lnTo>
                <a:lnTo>
                  <a:pt x="19431" y="318287"/>
                </a:lnTo>
                <a:lnTo>
                  <a:pt x="18656" y="319049"/>
                </a:lnTo>
                <a:lnTo>
                  <a:pt x="8699" y="319062"/>
                </a:lnTo>
                <a:lnTo>
                  <a:pt x="28079" y="319062"/>
                </a:lnTo>
                <a:lnTo>
                  <a:pt x="28017" y="8648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939951" y="3354451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445"/>
                </a:lnTo>
              </a:path>
            </a:pathLst>
          </a:custGeom>
          <a:ln w="27940">
            <a:solidFill>
              <a:srgbClr val="1C1B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940026" y="3726929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471"/>
                </a:lnTo>
              </a:path>
            </a:pathLst>
          </a:custGeom>
          <a:ln w="27940">
            <a:solidFill>
              <a:srgbClr val="1C1B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046618" y="2963595"/>
            <a:ext cx="1812416" cy="31931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5" name="그림 2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42" y="5732846"/>
            <a:ext cx="705286" cy="187697"/>
          </a:xfrm>
          <a:prstGeom prst="rect">
            <a:avLst/>
          </a:prstGeom>
        </p:spPr>
      </p:pic>
      <p:pic>
        <p:nvPicPr>
          <p:cNvPr id="247" name="그림 2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352425"/>
            <a:ext cx="114531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72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23825"/>
            <a:ext cx="4648200" cy="44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/>
          <p:cNvSpPr/>
          <p:nvPr/>
        </p:nvSpPr>
        <p:spPr>
          <a:xfrm>
            <a:off x="3822010" y="678490"/>
            <a:ext cx="3484625" cy="3700907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  <a:gd name="connsiteX13" fmla="*/ 0 w 0"/>
              <a:gd name="connsiteY13" fmla="*/ 0 w 0"/>
              <a:gd name="connsiteX14" fmla="*/ 0 w 0"/>
              <a:gd name="connsiteY14" fmla="*/ 0 w 0"/>
              <a:gd name="connsiteX15" fmla="*/ 0 w 0"/>
              <a:gd name="connsiteY15" fmla="*/ 0 w 0"/>
              <a:gd name="connsiteX16" fmla="*/ 0 w 0"/>
              <a:gd name="connsiteY16" fmla="*/ 0 w 0"/>
              <a:gd name="connsiteX17" fmla="*/ 0 w 0"/>
              <a:gd name="connsiteY17" fmla="*/ 0 w 0"/>
              <a:gd name="connsiteX18" fmla="*/ 0 w 0"/>
              <a:gd name="connsiteY18" fmla="*/ 0 w 0"/>
              <a:gd name="connsiteX19" fmla="*/ 0 w 0"/>
              <a:gd name="connsiteY19" fmla="*/ 0 w 0"/>
              <a:gd name="connsiteX20" fmla="*/ 0 w 0"/>
              <a:gd name="connsiteY20" fmla="*/ 0 w 0"/>
              <a:gd name="connsiteX21" fmla="*/ 0 w 0"/>
              <a:gd name="connsiteY21" fmla="*/ 0 w 0"/>
              <a:gd name="connsiteX22" fmla="*/ 0 w 0"/>
              <a:gd name="connsiteY22" fmla="*/ 0 w 0"/>
              <a:gd name="connsiteX23" fmla="*/ 0 w 0"/>
              <a:gd name="connsiteY23" fmla="*/ 0 w 0"/>
              <a:gd name="connsiteX24" fmla="*/ 0 w 0"/>
              <a:gd name="connsiteY24" fmla="*/ 0 w 0"/>
              <a:gd name="connsiteX25" fmla="*/ 0 w 0"/>
              <a:gd name="connsiteY25" fmla="*/ 0 w 0"/>
              <a:gd name="connsiteX26" fmla="*/ 0 w 0"/>
              <a:gd name="connsiteY2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4625" h="3700907">
                <a:moveTo>
                  <a:pt x="1398017" y="541909"/>
                </a:moveTo>
                <a:cubicBezTo>
                  <a:pt x="1394715" y="679704"/>
                  <a:pt x="1442086" y="805688"/>
                  <a:pt x="1522350" y="903859"/>
                </a:cubicBezTo>
                <a:cubicBezTo>
                  <a:pt x="1751458" y="1238250"/>
                  <a:pt x="1646302" y="1288923"/>
                  <a:pt x="1496442" y="1328673"/>
                </a:cubicBezTo>
                <a:cubicBezTo>
                  <a:pt x="1442086" y="1343532"/>
                  <a:pt x="1057530" y="1371092"/>
                  <a:pt x="482473" y="1142746"/>
                </a:cubicBezTo>
                <a:cubicBezTo>
                  <a:pt x="353569" y="1091438"/>
                  <a:pt x="26162" y="1086612"/>
                  <a:pt x="0" y="1370329"/>
                </a:cubicBezTo>
                <a:cubicBezTo>
                  <a:pt x="-18923" y="1583817"/>
                  <a:pt x="170561" y="1709928"/>
                  <a:pt x="329693" y="1762887"/>
                </a:cubicBezTo>
                <a:cubicBezTo>
                  <a:pt x="433452" y="1797938"/>
                  <a:pt x="886842" y="1947418"/>
                  <a:pt x="1229487" y="2018664"/>
                </a:cubicBezTo>
                <a:cubicBezTo>
                  <a:pt x="1400430" y="2054098"/>
                  <a:pt x="1402208" y="2250059"/>
                  <a:pt x="1350011" y="2351405"/>
                </a:cubicBezTo>
                <a:cubicBezTo>
                  <a:pt x="1199262" y="2642235"/>
                  <a:pt x="989712" y="2953131"/>
                  <a:pt x="874777" y="3144520"/>
                </a:cubicBezTo>
                <a:cubicBezTo>
                  <a:pt x="765176" y="3327146"/>
                  <a:pt x="753238" y="3629787"/>
                  <a:pt x="932054" y="3700907"/>
                </a:cubicBezTo>
                <a:cubicBezTo>
                  <a:pt x="1153288" y="3789426"/>
                  <a:pt x="1313689" y="3633343"/>
                  <a:pt x="1421893" y="3448431"/>
                </a:cubicBezTo>
                <a:cubicBezTo>
                  <a:pt x="1581151" y="3176777"/>
                  <a:pt x="1767206" y="2838450"/>
                  <a:pt x="1814831" y="2732278"/>
                </a:cubicBezTo>
                <a:cubicBezTo>
                  <a:pt x="1896619" y="2547874"/>
                  <a:pt x="1999616" y="2606166"/>
                  <a:pt x="1991742" y="2736723"/>
                </a:cubicBezTo>
                <a:cubicBezTo>
                  <a:pt x="1985011" y="2835910"/>
                  <a:pt x="1949450" y="3238500"/>
                  <a:pt x="1951863" y="3422650"/>
                </a:cubicBezTo>
                <a:cubicBezTo>
                  <a:pt x="1954658" y="3603117"/>
                  <a:pt x="2076070" y="3697986"/>
                  <a:pt x="2201037" y="3696462"/>
                </a:cubicBezTo>
                <a:cubicBezTo>
                  <a:pt x="2470786" y="3694176"/>
                  <a:pt x="2473834" y="3545840"/>
                  <a:pt x="2505838" y="3233674"/>
                </a:cubicBezTo>
                <a:cubicBezTo>
                  <a:pt x="2528063" y="3021203"/>
                  <a:pt x="2526793" y="2833370"/>
                  <a:pt x="2550034" y="2472817"/>
                </a:cubicBezTo>
                <a:cubicBezTo>
                  <a:pt x="2565020" y="2235581"/>
                  <a:pt x="2564385" y="1916049"/>
                  <a:pt x="2738248" y="1814195"/>
                </a:cubicBezTo>
                <a:cubicBezTo>
                  <a:pt x="2916175" y="1709928"/>
                  <a:pt x="3109088" y="1603120"/>
                  <a:pt x="3240279" y="1511681"/>
                </a:cubicBezTo>
                <a:cubicBezTo>
                  <a:pt x="3419095" y="1387220"/>
                  <a:pt x="3493644" y="1282064"/>
                  <a:pt x="3484627" y="1117473"/>
                </a:cubicBezTo>
                <a:cubicBezTo>
                  <a:pt x="3476752" y="969518"/>
                  <a:pt x="3349118" y="828167"/>
                  <a:pt x="3069337" y="990600"/>
                </a:cubicBezTo>
                <a:cubicBezTo>
                  <a:pt x="2591563" y="1265301"/>
                  <a:pt x="2439289" y="1240790"/>
                  <a:pt x="2439289" y="1240790"/>
                </a:cubicBezTo>
                <a:cubicBezTo>
                  <a:pt x="2292478" y="1229613"/>
                  <a:pt x="2295145" y="1126617"/>
                  <a:pt x="2405888" y="902462"/>
                </a:cubicBezTo>
                <a:cubicBezTo>
                  <a:pt x="2479168" y="748411"/>
                  <a:pt x="2494535" y="667893"/>
                  <a:pt x="2495170" y="539242"/>
                </a:cubicBezTo>
                <a:cubicBezTo>
                  <a:pt x="2496821" y="228853"/>
                  <a:pt x="2290954" y="21971"/>
                  <a:pt x="1987297" y="762"/>
                </a:cubicBezTo>
                <a:cubicBezTo>
                  <a:pt x="1977391" y="381"/>
                  <a:pt x="1967611" y="0"/>
                  <a:pt x="1957833" y="0"/>
                </a:cubicBezTo>
                <a:cubicBezTo>
                  <a:pt x="1690244" y="0"/>
                  <a:pt x="1403986" y="249047"/>
                  <a:pt x="1398017" y="541909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11500"/>
              </a:lnSpc>
            </a:pPr>
            <a:endParaRPr lang="en-US" altLang="ko-KR" sz="9000" b="1" dirty="0">
              <a:solidFill>
                <a:schemeClr val="bg1"/>
              </a:solidFill>
            </a:endParaRPr>
          </a:p>
          <a:p>
            <a:pPr indent="0" algn="ctr">
              <a:lnSpc>
                <a:spcPts val="11500"/>
              </a:lnSpc>
            </a:pPr>
            <a:r>
              <a:rPr lang="ko-KR" altLang="en-US" sz="9000" b="1" dirty="0">
                <a:solidFill>
                  <a:schemeClr val="bg1"/>
                </a:solidFill>
              </a:rPr>
              <a:t>감사합니다</a:t>
            </a:r>
            <a:endParaRPr lang="en-US" altLang="ko-KR" sz="9000" b="1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6849687"/>
            <a:ext cx="1785679" cy="4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0429" y="1216168"/>
            <a:ext cx="3702685" cy="6940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95"/>
              </a:spcBef>
            </a:pPr>
            <a:r>
              <a:rPr sz="2000" spc="-180" dirty="0">
                <a:solidFill>
                  <a:srgbClr val="007DC4"/>
                </a:solidFill>
              </a:rPr>
              <a:t>들어가며</a:t>
            </a:r>
            <a:endParaRPr sz="2000"/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400" spc="-145" dirty="0">
                <a:solidFill>
                  <a:srgbClr val="6D6E71"/>
                </a:solidFill>
              </a:rPr>
              <a:t>아동학대범죄의</a:t>
            </a:r>
            <a:r>
              <a:rPr sz="1400" spc="-260" dirty="0">
                <a:solidFill>
                  <a:srgbClr val="6D6E71"/>
                </a:solidFill>
              </a:rPr>
              <a:t> </a:t>
            </a:r>
            <a:r>
              <a:rPr sz="1400" spc="-140" dirty="0">
                <a:solidFill>
                  <a:srgbClr val="6D6E71"/>
                </a:solidFill>
              </a:rPr>
              <a:t>처벌등에</a:t>
            </a:r>
            <a:r>
              <a:rPr sz="1400" spc="-260" dirty="0">
                <a:solidFill>
                  <a:srgbClr val="6D6E71"/>
                </a:solidFill>
              </a:rPr>
              <a:t> </a:t>
            </a:r>
            <a:r>
              <a:rPr sz="1400" spc="-120" dirty="0">
                <a:solidFill>
                  <a:srgbClr val="6D6E71"/>
                </a:solidFill>
              </a:rPr>
              <a:t>관한</a:t>
            </a:r>
            <a:r>
              <a:rPr sz="1400" spc="-260" dirty="0">
                <a:solidFill>
                  <a:srgbClr val="6D6E71"/>
                </a:solidFill>
              </a:rPr>
              <a:t> </a:t>
            </a:r>
            <a:r>
              <a:rPr sz="1400" spc="-135" dirty="0">
                <a:solidFill>
                  <a:srgbClr val="6D6E71"/>
                </a:solidFill>
              </a:rPr>
              <a:t>특례법</a:t>
            </a:r>
            <a:r>
              <a:rPr sz="1400" spc="-260" dirty="0">
                <a:solidFill>
                  <a:srgbClr val="6D6E71"/>
                </a:solidFill>
              </a:rPr>
              <a:t> </a:t>
            </a:r>
            <a:r>
              <a:rPr sz="1400" spc="-80" dirty="0">
                <a:solidFill>
                  <a:srgbClr val="6D6E71"/>
                </a:solidFill>
              </a:rPr>
              <a:t>제정(2014년)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2324646" y="5215902"/>
            <a:ext cx="310642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b="1" spc="-160" dirty="0">
                <a:solidFill>
                  <a:srgbClr val="ED1A3A"/>
                </a:solidFill>
                <a:latin typeface="Malgun Gothic"/>
                <a:cs typeface="Malgun Gothic"/>
              </a:rPr>
              <a:t>진상조사와 제도개선 </a:t>
            </a:r>
            <a:r>
              <a:rPr sz="1600" b="1" spc="-150" dirty="0">
                <a:solidFill>
                  <a:srgbClr val="ED1A3A"/>
                </a:solidFill>
                <a:latin typeface="Malgun Gothic"/>
                <a:cs typeface="Malgun Gothic"/>
              </a:rPr>
              <a:t>위원회 </a:t>
            </a:r>
            <a:r>
              <a:rPr sz="1600" b="1" spc="-180" dirty="0" err="1">
                <a:solidFill>
                  <a:srgbClr val="ED1A3A"/>
                </a:solidFill>
                <a:latin typeface="Malgun Gothic"/>
                <a:cs typeface="Malgun Gothic"/>
              </a:rPr>
              <a:t>발족</a:t>
            </a:r>
            <a:r>
              <a:rPr sz="1600" b="1" spc="-180" dirty="0">
                <a:solidFill>
                  <a:srgbClr val="ED1A3A"/>
                </a:solidFill>
                <a:latin typeface="Malgun Gothic"/>
                <a:cs typeface="Malgun Gothic"/>
              </a:rPr>
              <a:t>  </a:t>
            </a:r>
            <a:endParaRPr lang="en-US" sz="1600" b="1" spc="-180" dirty="0">
              <a:solidFill>
                <a:srgbClr val="ED1A3A"/>
              </a:solidFill>
              <a:latin typeface="Malgun Gothic"/>
              <a:cs typeface="Malgun Gothic"/>
            </a:endParaRPr>
          </a:p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b="1" spc="-165" dirty="0" err="1">
                <a:solidFill>
                  <a:srgbClr val="231F20"/>
                </a:solidFill>
                <a:latin typeface="Dotum"/>
                <a:cs typeface="Dotum"/>
              </a:rPr>
              <a:t>아동학대범죄의</a:t>
            </a:r>
            <a:r>
              <a:rPr sz="1600" b="1" spc="-2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Dotum"/>
                <a:cs typeface="Dotum"/>
              </a:rPr>
              <a:t>처벌</a:t>
            </a:r>
            <a:r>
              <a:rPr sz="1600" b="1" spc="-2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Dotum"/>
                <a:cs typeface="Dotum"/>
              </a:rPr>
              <a:t>등에</a:t>
            </a:r>
            <a:r>
              <a:rPr sz="1600" b="1" spc="-2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Dotum"/>
                <a:cs typeface="Dotum"/>
              </a:rPr>
              <a:t>관한</a:t>
            </a:r>
            <a:r>
              <a:rPr sz="1600" b="1" spc="-2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특례법  </a:t>
            </a:r>
            <a:r>
              <a:rPr sz="1600" b="1" spc="-125" dirty="0">
                <a:solidFill>
                  <a:srgbClr val="231F20"/>
                </a:solidFill>
                <a:latin typeface="Dotum"/>
                <a:cs typeface="Dotum"/>
              </a:rPr>
              <a:t>(약칭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‘아동학대처벌법’) </a:t>
            </a:r>
            <a:r>
              <a:rPr sz="1600" b="1" spc="-140" dirty="0">
                <a:solidFill>
                  <a:srgbClr val="231F20"/>
                </a:solidFill>
                <a:latin typeface="Dotum"/>
                <a:cs typeface="Dotum"/>
              </a:rPr>
              <a:t>시행 </a:t>
            </a:r>
            <a:r>
              <a:rPr sz="1600" b="1" spc="-100" dirty="0">
                <a:solidFill>
                  <a:srgbClr val="231F20"/>
                </a:solidFill>
                <a:latin typeface="Dotum"/>
                <a:cs typeface="Dotum"/>
              </a:rPr>
              <a:t>및  </a:t>
            </a:r>
            <a:r>
              <a:rPr sz="1600" b="1" spc="-160" dirty="0">
                <a:solidFill>
                  <a:srgbClr val="231F20"/>
                </a:solidFill>
                <a:latin typeface="Dotum"/>
                <a:cs typeface="Dotum"/>
              </a:rPr>
              <a:t>아동복지법</a:t>
            </a:r>
            <a:r>
              <a:rPr sz="1600" b="1" spc="-26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10" dirty="0">
                <a:solidFill>
                  <a:srgbClr val="231F20"/>
                </a:solidFill>
                <a:latin typeface="Dotum"/>
                <a:cs typeface="Dotum"/>
              </a:rPr>
              <a:t>일부개정(2014.</a:t>
            </a:r>
            <a:r>
              <a:rPr sz="1600" b="1" spc="-26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70" dirty="0">
                <a:solidFill>
                  <a:srgbClr val="231F20"/>
                </a:solidFill>
                <a:latin typeface="Dotum"/>
                <a:cs typeface="Dotum"/>
              </a:rPr>
              <a:t>09.</a:t>
            </a:r>
            <a:r>
              <a:rPr sz="1600" b="1" spc="-26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65" dirty="0">
                <a:solidFill>
                  <a:srgbClr val="231F20"/>
                </a:solidFill>
                <a:latin typeface="Dotum"/>
                <a:cs typeface="Dotum"/>
              </a:rPr>
              <a:t>29)</a:t>
            </a:r>
            <a:endParaRPr sz="1600" b="1" dirty="0">
              <a:latin typeface="Dotum"/>
              <a:cs typeface="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7146" y="2699512"/>
            <a:ext cx="3968115" cy="176974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임씨는 의붓딸 </a:t>
            </a:r>
            <a:r>
              <a:rPr sz="1400" b="1" spc="-135" dirty="0">
                <a:solidFill>
                  <a:srgbClr val="231F20"/>
                </a:solidFill>
                <a:latin typeface="Dotum"/>
                <a:cs typeface="Dotum"/>
              </a:rPr>
              <a:t>A양(사망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당시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만 </a:t>
            </a:r>
            <a:r>
              <a:rPr sz="1400" b="1" spc="-130" dirty="0">
                <a:solidFill>
                  <a:srgbClr val="231F20"/>
                </a:solidFill>
                <a:latin typeface="Dotum"/>
                <a:cs typeface="Dotum"/>
              </a:rPr>
              <a:t>8세)을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때린</a:t>
            </a:r>
            <a:r>
              <a:rPr sz="1400" b="1" spc="-28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뒤</a:t>
            </a:r>
            <a:endParaRPr sz="1400" b="1" dirty="0">
              <a:latin typeface="Dotum"/>
              <a:cs typeface="Dotum"/>
            </a:endParaRPr>
          </a:p>
          <a:p>
            <a:pPr marL="12700" marR="5080">
              <a:lnSpc>
                <a:spcPct val="107200"/>
              </a:lnSpc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복통을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호소하는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데도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병원에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데려가지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않아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장간막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파열에 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따른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복막염으로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숨지게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400" b="1" dirty="0">
              <a:latin typeface="Dotum"/>
              <a:cs typeface="Dotum"/>
            </a:endParaRPr>
          </a:p>
          <a:p>
            <a:pPr marL="12700" marR="386715">
              <a:lnSpc>
                <a:spcPct val="107100"/>
              </a:lnSpc>
              <a:spcBef>
                <a:spcPts val="565"/>
              </a:spcBef>
            </a:pP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이후 </a:t>
            </a:r>
            <a:r>
              <a:rPr sz="1400" b="1" spc="-95" dirty="0">
                <a:solidFill>
                  <a:srgbClr val="231F20"/>
                </a:solidFill>
                <a:latin typeface="Dotum"/>
                <a:cs typeface="Dotum"/>
              </a:rPr>
              <a:t>A양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언니(만 </a:t>
            </a:r>
            <a:r>
              <a:rPr sz="1400" b="1" spc="-130" dirty="0">
                <a:solidFill>
                  <a:srgbClr val="231F20"/>
                </a:solidFill>
                <a:latin typeface="Dotum"/>
                <a:cs typeface="Dotum"/>
              </a:rPr>
              <a:t>12세)에게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자신이 동생을</a:t>
            </a:r>
            <a:r>
              <a:rPr sz="1400" b="1" spc="-38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죽였다는 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허위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진술을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강요하게</a:t>
            </a:r>
            <a:r>
              <a:rPr sz="1400" b="1" spc="-1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임씨는 </a:t>
            </a:r>
            <a:r>
              <a:rPr sz="1400" b="1" spc="-95" dirty="0">
                <a:solidFill>
                  <a:srgbClr val="231F20"/>
                </a:solidFill>
                <a:latin typeface="Dotum"/>
                <a:cs typeface="Dotum"/>
              </a:rPr>
              <a:t>A양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언니에게도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말을 듣지</a:t>
            </a:r>
            <a:r>
              <a:rPr sz="1400" b="1" spc="-25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않는다며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세탁기에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가둬 돌리고,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성추행과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욕조에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가둬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물고문을</a:t>
            </a:r>
            <a:r>
              <a:rPr sz="1400" b="1" spc="-17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3854" y="2268016"/>
            <a:ext cx="4032250" cy="271227"/>
          </a:xfrm>
          <a:prstGeom prst="rect">
            <a:avLst/>
          </a:prstGeom>
          <a:solidFill>
            <a:srgbClr val="009EAC"/>
          </a:solidFill>
        </p:spPr>
        <p:txBody>
          <a:bodyPr vert="horz" wrap="square" lIns="0" tIns="55244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434"/>
              </a:spcBef>
            </a:pPr>
            <a:r>
              <a:rPr sz="1400" b="1" spc="-45" dirty="0">
                <a:solidFill>
                  <a:srgbClr val="FFFFFF"/>
                </a:solidFill>
                <a:latin typeface="Malgun Gothic"/>
                <a:cs typeface="Malgun Gothic"/>
              </a:rPr>
              <a:t>2013년 </a:t>
            </a:r>
            <a:r>
              <a:rPr sz="1400" b="1" spc="-120" dirty="0" err="1">
                <a:solidFill>
                  <a:srgbClr val="FFFFFF"/>
                </a:solidFill>
                <a:latin typeface="Malgun Gothic"/>
                <a:cs typeface="Malgun Gothic"/>
              </a:rPr>
              <a:t>칠곡</a:t>
            </a:r>
            <a:r>
              <a:rPr lang="en-US" sz="1400" b="1" spc="-12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b="1" spc="-120" dirty="0">
                <a:solidFill>
                  <a:srgbClr val="FFFFFF"/>
                </a:solidFill>
                <a:latin typeface="Malgun Gothic"/>
                <a:cs typeface="Malgun Gothic"/>
              </a:rPr>
              <a:t>아동학대</a:t>
            </a:r>
            <a:r>
              <a:rPr sz="1400" b="1" spc="1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사건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3706" y="2268016"/>
            <a:ext cx="4032250" cy="271227"/>
          </a:xfrm>
          <a:prstGeom prst="rect">
            <a:avLst/>
          </a:prstGeom>
          <a:solidFill>
            <a:srgbClr val="009EAC"/>
          </a:solidFill>
        </p:spPr>
        <p:txBody>
          <a:bodyPr vert="horz" wrap="square" lIns="0" tIns="55244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434"/>
              </a:spcBef>
            </a:pPr>
            <a:r>
              <a:rPr sz="1400" b="1" spc="-45" dirty="0">
                <a:solidFill>
                  <a:srgbClr val="FFFFFF"/>
                </a:solidFill>
                <a:latin typeface="Malgun Gothic"/>
                <a:cs typeface="Malgun Gothic"/>
              </a:rPr>
              <a:t>2013년 </a:t>
            </a:r>
            <a:r>
              <a:rPr sz="1400" b="1" spc="-120" dirty="0" err="1">
                <a:solidFill>
                  <a:srgbClr val="FFFFFF"/>
                </a:solidFill>
                <a:latin typeface="Malgun Gothic"/>
                <a:cs typeface="Malgun Gothic"/>
              </a:rPr>
              <a:t>울산</a:t>
            </a:r>
            <a:r>
              <a:rPr sz="14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아동학대 </a:t>
            </a:r>
            <a:r>
              <a:rPr sz="1400" b="1" spc="-155" dirty="0" err="1">
                <a:solidFill>
                  <a:srgbClr val="FFFFFF"/>
                </a:solidFill>
                <a:latin typeface="Malgun Gothic"/>
                <a:cs typeface="Malgun Gothic"/>
              </a:rPr>
              <a:t>사건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7000" y="2699512"/>
            <a:ext cx="3867785" cy="199834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박씨는 의붓딸 </a:t>
            </a:r>
            <a:r>
              <a:rPr sz="1400" b="1" spc="-180" dirty="0">
                <a:solidFill>
                  <a:srgbClr val="231F20"/>
                </a:solidFill>
                <a:latin typeface="Dotum"/>
                <a:cs typeface="Dotum"/>
              </a:rPr>
              <a:t>B양이(사망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당시</a:t>
            </a:r>
            <a:r>
              <a:rPr sz="1400" b="1" spc="-1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Dotum"/>
                <a:cs typeface="Dotum"/>
              </a:rPr>
              <a:t>9세)</a:t>
            </a:r>
            <a:endParaRPr sz="1400" b="1" dirty="0">
              <a:latin typeface="Dotum"/>
              <a:cs typeface="Dotum"/>
            </a:endParaRPr>
          </a:p>
          <a:p>
            <a:pPr marL="12700" marR="57785">
              <a:lnSpc>
                <a:spcPct val="107200"/>
              </a:lnSpc>
            </a:pP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‘학원에서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늦게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귀가하고, </a:t>
            </a:r>
            <a:r>
              <a:rPr sz="1400" b="1" spc="-220" dirty="0">
                <a:solidFill>
                  <a:srgbClr val="231F20"/>
                </a:solidFill>
                <a:latin typeface="Dotum"/>
                <a:cs typeface="Dotum"/>
              </a:rPr>
              <a:t>거짓말을 한다’는 </a:t>
            </a:r>
            <a:r>
              <a:rPr sz="1400" b="1" spc="-210" dirty="0">
                <a:solidFill>
                  <a:srgbClr val="231F20"/>
                </a:solidFill>
                <a:latin typeface="Dotum"/>
                <a:cs typeface="Dotum"/>
              </a:rPr>
              <a:t>이유로 </a:t>
            </a:r>
            <a:r>
              <a:rPr sz="1400" b="1" spc="-235" dirty="0">
                <a:solidFill>
                  <a:srgbClr val="231F20"/>
                </a:solidFill>
                <a:latin typeface="Dotum"/>
                <a:cs typeface="Dotum"/>
              </a:rPr>
              <a:t>수차례  </a:t>
            </a:r>
            <a:r>
              <a:rPr sz="1400" b="1" spc="-220" dirty="0">
                <a:solidFill>
                  <a:srgbClr val="231F20"/>
                </a:solidFill>
                <a:latin typeface="Dotum"/>
                <a:cs typeface="Dotum"/>
              </a:rPr>
              <a:t>때리거나 </a:t>
            </a:r>
            <a:r>
              <a:rPr sz="1400" b="1" spc="-210" dirty="0">
                <a:solidFill>
                  <a:srgbClr val="231F20"/>
                </a:solidFill>
                <a:latin typeface="Dotum"/>
                <a:cs typeface="Dotum"/>
              </a:rPr>
              <a:t>뜨거운 </a:t>
            </a: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물을</a:t>
            </a:r>
            <a:r>
              <a:rPr sz="1400" b="1" spc="-28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25" dirty="0">
                <a:solidFill>
                  <a:srgbClr val="231F20"/>
                </a:solidFill>
                <a:latin typeface="Dotum"/>
                <a:cs typeface="Dotum"/>
              </a:rPr>
              <a:t>부음.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400" b="1" spc="-170" dirty="0">
                <a:solidFill>
                  <a:srgbClr val="231F20"/>
                </a:solidFill>
                <a:latin typeface="Dotum"/>
                <a:cs typeface="Dotum"/>
              </a:rPr>
              <a:t>‘2천원을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가져가지 않았다고 거짓말을</a:t>
            </a:r>
            <a:r>
              <a:rPr sz="1400" b="1" spc="-1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한다’,</a:t>
            </a:r>
            <a:endParaRPr sz="1400" b="1" dirty="0">
              <a:latin typeface="Dotum"/>
              <a:cs typeface="Dotum"/>
            </a:endParaRPr>
          </a:p>
          <a:p>
            <a:pPr marL="12700" marR="5080">
              <a:lnSpc>
                <a:spcPts val="1800"/>
              </a:lnSpc>
              <a:spcBef>
                <a:spcPts val="80"/>
              </a:spcBef>
            </a:pP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‘친구들과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소풍을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가고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싶다’는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이유로 이양의 머리와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가슴 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등을 </a:t>
            </a:r>
            <a:r>
              <a:rPr sz="1400" b="1" spc="-125" dirty="0">
                <a:solidFill>
                  <a:srgbClr val="231F20"/>
                </a:solidFill>
                <a:latin typeface="Dotum"/>
                <a:cs typeface="Dotum"/>
              </a:rPr>
              <a:t>10차례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이상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주먹과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발로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폭행해 숨지게</a:t>
            </a:r>
            <a:r>
              <a:rPr sz="1400" b="1" spc="-2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아동의 갈비뼈 </a:t>
            </a:r>
            <a:r>
              <a:rPr sz="1400" b="1" spc="-95" dirty="0">
                <a:solidFill>
                  <a:srgbClr val="231F20"/>
                </a:solidFill>
                <a:latin typeface="Dotum"/>
                <a:cs typeface="Dotum"/>
              </a:rPr>
              <a:t>24개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중 </a:t>
            </a:r>
            <a:r>
              <a:rPr sz="1400" b="1" spc="-125" dirty="0">
                <a:solidFill>
                  <a:srgbClr val="231F20"/>
                </a:solidFill>
                <a:latin typeface="Dotum"/>
                <a:cs typeface="Dotum"/>
              </a:rPr>
              <a:t>16개가</a:t>
            </a:r>
            <a:r>
              <a:rPr sz="1400" b="1" spc="-2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골절됐고,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폭행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뒤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멍을 빼기 위해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따뜻한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물을 채운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욕조에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넣음.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99347" y="5292986"/>
            <a:ext cx="516828" cy="776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32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5000" dirty="0">
              <a:latin typeface="Malgun Gothic"/>
              <a:cs typeface="Malgun Gothic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08" y="352425"/>
            <a:ext cx="1064105" cy="2831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3772" y="1216168"/>
            <a:ext cx="1216025" cy="6940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95"/>
              </a:spcBef>
            </a:pP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아동인권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400" b="1" spc="-150" dirty="0">
                <a:solidFill>
                  <a:srgbClr val="6D6E71"/>
                </a:solidFill>
                <a:latin typeface="Malgun Gothic"/>
                <a:cs typeface="Malgun Gothic"/>
              </a:rPr>
              <a:t>UN아동권리협약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7302" y="5840501"/>
            <a:ext cx="51282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indent="-234315">
              <a:lnSpc>
                <a:spcPct val="100000"/>
              </a:lnSpc>
              <a:spcBef>
                <a:spcPts val="100"/>
              </a:spcBef>
              <a:buSzPct val="95000"/>
              <a:buFont typeface="Calibri"/>
              <a:buChar char="•"/>
              <a:tabLst>
                <a:tab pos="247015" algn="l"/>
              </a:tabLst>
            </a:pPr>
            <a:r>
              <a:rPr sz="2000" b="1" spc="-190" dirty="0">
                <a:solidFill>
                  <a:srgbClr val="231F20"/>
                </a:solidFill>
                <a:latin typeface="Dotum"/>
                <a:cs typeface="Dotum"/>
              </a:rPr>
              <a:t>아동이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190" dirty="0">
                <a:solidFill>
                  <a:srgbClr val="231F20"/>
                </a:solidFill>
                <a:latin typeface="Dotum"/>
                <a:cs typeface="Dotum"/>
              </a:rPr>
              <a:t>권리의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190" dirty="0">
                <a:solidFill>
                  <a:srgbClr val="231F20"/>
                </a:solidFill>
                <a:latin typeface="Dotum"/>
                <a:cs typeface="Dotum"/>
              </a:rPr>
              <a:t>주체인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235" dirty="0">
                <a:solidFill>
                  <a:srgbClr val="231F20"/>
                </a:solidFill>
                <a:latin typeface="Dotum"/>
                <a:cs typeface="Dotum"/>
              </a:rPr>
              <a:t>‘인간’으로서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195" dirty="0">
                <a:solidFill>
                  <a:srgbClr val="231F20"/>
                </a:solidFill>
                <a:latin typeface="Dotum"/>
                <a:cs typeface="Dotum"/>
              </a:rPr>
              <a:t>인식되기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220" dirty="0">
                <a:solidFill>
                  <a:srgbClr val="231F20"/>
                </a:solidFill>
                <a:latin typeface="Dotum"/>
                <a:cs typeface="Dotum"/>
              </a:rPr>
              <a:t>시작</a:t>
            </a:r>
            <a:endParaRPr sz="2000" b="1" dirty="0">
              <a:latin typeface="Dotum"/>
              <a:cs typeface="Dotum"/>
            </a:endParaRPr>
          </a:p>
          <a:p>
            <a:pPr marL="247015" indent="-234315">
              <a:lnSpc>
                <a:spcPct val="100000"/>
              </a:lnSpc>
              <a:buSzPct val="95000"/>
              <a:buFont typeface="Calibri"/>
              <a:buChar char="•"/>
              <a:tabLst>
                <a:tab pos="247015" algn="l"/>
              </a:tabLst>
            </a:pPr>
            <a:r>
              <a:rPr sz="2000" b="1" spc="-195" dirty="0">
                <a:solidFill>
                  <a:srgbClr val="231F20"/>
                </a:solidFill>
                <a:latin typeface="Dotum"/>
                <a:cs typeface="Dotum"/>
              </a:rPr>
              <a:t>대부분의 나라에서</a:t>
            </a:r>
            <a:r>
              <a:rPr sz="2000" b="1" spc="-43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220" dirty="0">
                <a:solidFill>
                  <a:srgbClr val="231F20"/>
                </a:solidFill>
                <a:latin typeface="Dotum"/>
                <a:cs typeface="Dotum"/>
              </a:rPr>
              <a:t>비준</a:t>
            </a:r>
            <a:endParaRPr sz="2000" b="1" dirty="0">
              <a:latin typeface="Dotum"/>
              <a:cs typeface="Dotum"/>
            </a:endParaRPr>
          </a:p>
          <a:p>
            <a:pPr marL="247015" indent="-234315">
              <a:lnSpc>
                <a:spcPct val="100000"/>
              </a:lnSpc>
              <a:spcBef>
                <a:spcPts val="240"/>
              </a:spcBef>
              <a:buClr>
                <a:srgbClr val="231F20"/>
              </a:buClr>
              <a:buSzPct val="86363"/>
              <a:buFont typeface="Calibri"/>
              <a:buChar char="•"/>
              <a:tabLst>
                <a:tab pos="247015" algn="l"/>
              </a:tabLst>
            </a:pPr>
            <a:r>
              <a:rPr sz="2200" b="1" spc="-215" dirty="0">
                <a:solidFill>
                  <a:srgbClr val="ED1A3A"/>
                </a:solidFill>
                <a:latin typeface="Malgun Gothic"/>
                <a:cs typeface="Malgun Gothic"/>
              </a:rPr>
              <a:t>국내법과</a:t>
            </a:r>
            <a:r>
              <a:rPr sz="2200" b="1" spc="-38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200" b="1" spc="-210" dirty="0">
                <a:solidFill>
                  <a:srgbClr val="ED1A3A"/>
                </a:solidFill>
                <a:latin typeface="Malgun Gothic"/>
                <a:cs typeface="Malgun Gothic"/>
              </a:rPr>
              <a:t>동일한</a:t>
            </a:r>
            <a:r>
              <a:rPr sz="2200" b="1" spc="-38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200" b="1" spc="-190" dirty="0">
                <a:solidFill>
                  <a:srgbClr val="ED1A3A"/>
                </a:solidFill>
                <a:latin typeface="Malgun Gothic"/>
                <a:cs typeface="Malgun Gothic"/>
              </a:rPr>
              <a:t>효력</a:t>
            </a:r>
            <a:r>
              <a:rPr sz="2200" b="1" spc="-38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200" b="1" spc="-245" dirty="0">
                <a:solidFill>
                  <a:srgbClr val="ED1A3A"/>
                </a:solidFill>
                <a:latin typeface="Malgun Gothic"/>
                <a:cs typeface="Malgun Gothic"/>
              </a:rPr>
              <a:t>발휘</a:t>
            </a:r>
            <a:endParaRPr sz="2200" dirty="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0341" y="2304233"/>
            <a:ext cx="2294890" cy="7029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200" b="1" spc="-25" dirty="0">
                <a:solidFill>
                  <a:srgbClr val="231F20"/>
                </a:solidFill>
                <a:latin typeface="Malgun Gothic"/>
                <a:cs typeface="Malgun Gothic"/>
              </a:rPr>
              <a:t>1989.</a:t>
            </a:r>
            <a:r>
              <a:rPr sz="2200" b="1" spc="-3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00" b="1" spc="-5" dirty="0">
                <a:solidFill>
                  <a:srgbClr val="231F20"/>
                </a:solidFill>
                <a:latin typeface="Malgun Gothic"/>
                <a:cs typeface="Malgun Gothic"/>
              </a:rPr>
              <a:t>11.</a:t>
            </a:r>
            <a:r>
              <a:rPr sz="2200" b="1" spc="-3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00" b="1" spc="-55" dirty="0">
                <a:solidFill>
                  <a:srgbClr val="231F20"/>
                </a:solidFill>
                <a:latin typeface="Malgun Gothic"/>
                <a:cs typeface="Malgun Gothic"/>
              </a:rPr>
              <a:t>20</a:t>
            </a:r>
            <a:endParaRPr sz="22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UN총회 </a:t>
            </a:r>
            <a:r>
              <a:rPr sz="2000" b="1" spc="-195" dirty="0">
                <a:solidFill>
                  <a:srgbClr val="231F20"/>
                </a:solidFill>
                <a:latin typeface="Malgun Gothic"/>
                <a:cs typeface="Malgun Gothic"/>
              </a:rPr>
              <a:t>만장일치</a:t>
            </a:r>
            <a:r>
              <a:rPr sz="2000" b="1" spc="-5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채택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88415" y="11"/>
            <a:ext cx="3264003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3" y="11"/>
            <a:ext cx="3231567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pc="125" dirty="0"/>
              <a:t>1</a:t>
            </a:r>
            <a:endParaRPr spc="125" dirty="0"/>
          </a:p>
        </p:txBody>
      </p:sp>
      <p:sp>
        <p:nvSpPr>
          <p:cNvPr id="229" name="object 229"/>
          <p:cNvSpPr txBox="1"/>
          <p:nvPr/>
        </p:nvSpPr>
        <p:spPr>
          <a:xfrm>
            <a:off x="6893306" y="2323871"/>
            <a:ext cx="1950720" cy="67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b="1" spc="-25" dirty="0">
                <a:solidFill>
                  <a:srgbClr val="231F20"/>
                </a:solidFill>
                <a:latin typeface="Malgun Gothic"/>
                <a:cs typeface="Malgun Gothic"/>
              </a:rPr>
              <a:t>1991.</a:t>
            </a:r>
            <a:r>
              <a:rPr sz="2200" b="1" spc="-3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00" b="1" spc="-55" dirty="0">
                <a:solidFill>
                  <a:srgbClr val="231F20"/>
                </a:solidFill>
                <a:latin typeface="Malgun Gothic"/>
                <a:cs typeface="Malgun Gothic"/>
              </a:rPr>
              <a:t>11</a:t>
            </a:r>
            <a:endParaRPr sz="22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195" dirty="0">
                <a:solidFill>
                  <a:srgbClr val="231F20"/>
                </a:solidFill>
                <a:latin typeface="Malgun Gothic"/>
                <a:cs typeface="Malgun Gothic"/>
              </a:rPr>
              <a:t>대한민국 </a:t>
            </a:r>
            <a:r>
              <a:rPr sz="20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협약</a:t>
            </a:r>
            <a:r>
              <a:rPr sz="2000" b="1" spc="-5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가입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098395" y="5375211"/>
            <a:ext cx="1911096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5990" y="3252685"/>
            <a:ext cx="2247607" cy="2247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5990" y="3252673"/>
            <a:ext cx="2247595" cy="22476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017766" y="5315584"/>
            <a:ext cx="1911083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03643" y="3220859"/>
            <a:ext cx="2242820" cy="2235200"/>
          </a:xfrm>
          <a:custGeom>
            <a:avLst/>
            <a:gdLst/>
            <a:ahLst/>
            <a:cxnLst/>
            <a:rect l="l" t="t" r="r" b="b"/>
            <a:pathLst>
              <a:path w="2242820" h="2235200">
                <a:moveTo>
                  <a:pt x="1312602" y="2222500"/>
                </a:moveTo>
                <a:lnTo>
                  <a:pt x="930141" y="2222500"/>
                </a:lnTo>
                <a:lnTo>
                  <a:pt x="977071" y="2235200"/>
                </a:lnTo>
                <a:lnTo>
                  <a:pt x="1265672" y="2235200"/>
                </a:lnTo>
                <a:lnTo>
                  <a:pt x="1312602" y="2222500"/>
                </a:lnTo>
                <a:close/>
              </a:path>
              <a:path w="2242820" h="2235200">
                <a:moveTo>
                  <a:pt x="1265672" y="0"/>
                </a:moveTo>
                <a:lnTo>
                  <a:pt x="977071" y="0"/>
                </a:lnTo>
                <a:lnTo>
                  <a:pt x="793456" y="50800"/>
                </a:lnTo>
                <a:lnTo>
                  <a:pt x="663807" y="88900"/>
                </a:lnTo>
                <a:lnTo>
                  <a:pt x="622350" y="114300"/>
                </a:lnTo>
                <a:lnTo>
                  <a:pt x="581844" y="139700"/>
                </a:lnTo>
                <a:lnTo>
                  <a:pt x="542330" y="152400"/>
                </a:lnTo>
                <a:lnTo>
                  <a:pt x="503850" y="177800"/>
                </a:lnTo>
                <a:lnTo>
                  <a:pt x="466447" y="203200"/>
                </a:lnTo>
                <a:lnTo>
                  <a:pt x="430161" y="241300"/>
                </a:lnTo>
                <a:lnTo>
                  <a:pt x="395037" y="266700"/>
                </a:lnTo>
                <a:lnTo>
                  <a:pt x="361115" y="292100"/>
                </a:lnTo>
                <a:lnTo>
                  <a:pt x="328437" y="330200"/>
                </a:lnTo>
                <a:lnTo>
                  <a:pt x="297047" y="355600"/>
                </a:lnTo>
                <a:lnTo>
                  <a:pt x="266985" y="393700"/>
                </a:lnTo>
                <a:lnTo>
                  <a:pt x="238294" y="431800"/>
                </a:lnTo>
                <a:lnTo>
                  <a:pt x="211015" y="469900"/>
                </a:lnTo>
                <a:lnTo>
                  <a:pt x="185192" y="495300"/>
                </a:lnTo>
                <a:lnTo>
                  <a:pt x="160866" y="546100"/>
                </a:lnTo>
                <a:lnTo>
                  <a:pt x="138079" y="584200"/>
                </a:lnTo>
                <a:lnTo>
                  <a:pt x="116873" y="622300"/>
                </a:lnTo>
                <a:lnTo>
                  <a:pt x="97290" y="660400"/>
                </a:lnTo>
                <a:lnTo>
                  <a:pt x="79373" y="698500"/>
                </a:lnTo>
                <a:lnTo>
                  <a:pt x="63163" y="749300"/>
                </a:lnTo>
                <a:lnTo>
                  <a:pt x="48703" y="787400"/>
                </a:lnTo>
                <a:lnTo>
                  <a:pt x="36034" y="838200"/>
                </a:lnTo>
                <a:lnTo>
                  <a:pt x="25199" y="876300"/>
                </a:lnTo>
                <a:lnTo>
                  <a:pt x="16239" y="927100"/>
                </a:lnTo>
                <a:lnTo>
                  <a:pt x="9197" y="977900"/>
                </a:lnTo>
                <a:lnTo>
                  <a:pt x="4116" y="1028700"/>
                </a:lnTo>
                <a:lnTo>
                  <a:pt x="1036" y="1066800"/>
                </a:lnTo>
                <a:lnTo>
                  <a:pt x="0" y="1117600"/>
                </a:lnTo>
                <a:lnTo>
                  <a:pt x="1036" y="1168400"/>
                </a:lnTo>
                <a:lnTo>
                  <a:pt x="4116" y="1219200"/>
                </a:lnTo>
                <a:lnTo>
                  <a:pt x="9197" y="1270000"/>
                </a:lnTo>
                <a:lnTo>
                  <a:pt x="16239" y="1308100"/>
                </a:lnTo>
                <a:lnTo>
                  <a:pt x="25199" y="1358900"/>
                </a:lnTo>
                <a:lnTo>
                  <a:pt x="36034" y="1397000"/>
                </a:lnTo>
                <a:lnTo>
                  <a:pt x="48703" y="1447800"/>
                </a:lnTo>
                <a:lnTo>
                  <a:pt x="63163" y="1485900"/>
                </a:lnTo>
                <a:lnTo>
                  <a:pt x="79373" y="1536700"/>
                </a:lnTo>
                <a:lnTo>
                  <a:pt x="97290" y="1574800"/>
                </a:lnTo>
                <a:lnTo>
                  <a:pt x="116873" y="1612900"/>
                </a:lnTo>
                <a:lnTo>
                  <a:pt x="138079" y="1663700"/>
                </a:lnTo>
                <a:lnTo>
                  <a:pt x="160866" y="1701800"/>
                </a:lnTo>
                <a:lnTo>
                  <a:pt x="185192" y="1739900"/>
                </a:lnTo>
                <a:lnTo>
                  <a:pt x="211015" y="1778000"/>
                </a:lnTo>
                <a:lnTo>
                  <a:pt x="238294" y="1816100"/>
                </a:lnTo>
                <a:lnTo>
                  <a:pt x="266985" y="1841500"/>
                </a:lnTo>
                <a:lnTo>
                  <a:pt x="297047" y="1879600"/>
                </a:lnTo>
                <a:lnTo>
                  <a:pt x="328437" y="1917700"/>
                </a:lnTo>
                <a:lnTo>
                  <a:pt x="361115" y="1943100"/>
                </a:lnTo>
                <a:lnTo>
                  <a:pt x="395037" y="1968500"/>
                </a:lnTo>
                <a:lnTo>
                  <a:pt x="430161" y="2006600"/>
                </a:lnTo>
                <a:lnTo>
                  <a:pt x="466447" y="2032000"/>
                </a:lnTo>
                <a:lnTo>
                  <a:pt x="503850" y="2057400"/>
                </a:lnTo>
                <a:lnTo>
                  <a:pt x="542330" y="2082800"/>
                </a:lnTo>
                <a:lnTo>
                  <a:pt x="581844" y="2108200"/>
                </a:lnTo>
                <a:lnTo>
                  <a:pt x="622350" y="2120900"/>
                </a:lnTo>
                <a:lnTo>
                  <a:pt x="663807" y="2146300"/>
                </a:lnTo>
                <a:lnTo>
                  <a:pt x="706171" y="2159000"/>
                </a:lnTo>
                <a:lnTo>
                  <a:pt x="749401" y="2184400"/>
                </a:lnTo>
                <a:lnTo>
                  <a:pt x="883868" y="2222500"/>
                </a:lnTo>
                <a:lnTo>
                  <a:pt x="1358876" y="2222500"/>
                </a:lnTo>
                <a:lnTo>
                  <a:pt x="1493343" y="2184400"/>
                </a:lnTo>
                <a:lnTo>
                  <a:pt x="1536574" y="2159000"/>
                </a:lnTo>
                <a:lnTo>
                  <a:pt x="1578938" y="2146300"/>
                </a:lnTo>
                <a:lnTo>
                  <a:pt x="1620395" y="2120900"/>
                </a:lnTo>
                <a:lnTo>
                  <a:pt x="1660902" y="2108200"/>
                </a:lnTo>
                <a:lnTo>
                  <a:pt x="1700416" y="2082800"/>
                </a:lnTo>
                <a:lnTo>
                  <a:pt x="1738897" y="2057400"/>
                </a:lnTo>
                <a:lnTo>
                  <a:pt x="1776301" y="2032000"/>
                </a:lnTo>
                <a:lnTo>
                  <a:pt x="1812586" y="2006600"/>
                </a:lnTo>
                <a:lnTo>
                  <a:pt x="1847711" y="1968500"/>
                </a:lnTo>
                <a:lnTo>
                  <a:pt x="1881634" y="1943100"/>
                </a:lnTo>
                <a:lnTo>
                  <a:pt x="1914312" y="1917700"/>
                </a:lnTo>
                <a:lnTo>
                  <a:pt x="1945703" y="1879600"/>
                </a:lnTo>
                <a:lnTo>
                  <a:pt x="1975765" y="1841500"/>
                </a:lnTo>
                <a:lnTo>
                  <a:pt x="2004457" y="1816100"/>
                </a:lnTo>
                <a:lnTo>
                  <a:pt x="2031736" y="1778000"/>
                </a:lnTo>
                <a:lnTo>
                  <a:pt x="2057560" y="1739900"/>
                </a:lnTo>
                <a:lnTo>
                  <a:pt x="2081886" y="1701800"/>
                </a:lnTo>
                <a:lnTo>
                  <a:pt x="2097078" y="1676400"/>
                </a:lnTo>
                <a:lnTo>
                  <a:pt x="599998" y="1676400"/>
                </a:lnTo>
                <a:lnTo>
                  <a:pt x="409320" y="1397000"/>
                </a:lnTo>
                <a:lnTo>
                  <a:pt x="456971" y="1358900"/>
                </a:lnTo>
                <a:lnTo>
                  <a:pt x="489587" y="1358900"/>
                </a:lnTo>
                <a:lnTo>
                  <a:pt x="480847" y="1346200"/>
                </a:lnTo>
                <a:lnTo>
                  <a:pt x="528497" y="1308100"/>
                </a:lnTo>
                <a:lnTo>
                  <a:pt x="560638" y="1308100"/>
                </a:lnTo>
                <a:lnTo>
                  <a:pt x="552348" y="1295400"/>
                </a:lnTo>
                <a:lnTo>
                  <a:pt x="599998" y="1270000"/>
                </a:lnTo>
                <a:lnTo>
                  <a:pt x="816649" y="1270000"/>
                </a:lnTo>
                <a:lnTo>
                  <a:pt x="799833" y="1231900"/>
                </a:lnTo>
                <a:lnTo>
                  <a:pt x="788214" y="1193800"/>
                </a:lnTo>
                <a:lnTo>
                  <a:pt x="781900" y="1155700"/>
                </a:lnTo>
                <a:lnTo>
                  <a:pt x="780998" y="1104900"/>
                </a:lnTo>
                <a:lnTo>
                  <a:pt x="785616" y="1066800"/>
                </a:lnTo>
                <a:lnTo>
                  <a:pt x="795861" y="1016000"/>
                </a:lnTo>
                <a:lnTo>
                  <a:pt x="811842" y="977900"/>
                </a:lnTo>
                <a:lnTo>
                  <a:pt x="599998" y="977900"/>
                </a:lnTo>
                <a:lnTo>
                  <a:pt x="552348" y="952500"/>
                </a:lnTo>
                <a:lnTo>
                  <a:pt x="568929" y="927100"/>
                </a:lnTo>
                <a:lnTo>
                  <a:pt x="528497" y="927100"/>
                </a:lnTo>
                <a:lnTo>
                  <a:pt x="480847" y="901700"/>
                </a:lnTo>
                <a:lnTo>
                  <a:pt x="489137" y="889000"/>
                </a:lnTo>
                <a:lnTo>
                  <a:pt x="456971" y="889000"/>
                </a:lnTo>
                <a:lnTo>
                  <a:pt x="409320" y="850900"/>
                </a:lnTo>
                <a:lnTo>
                  <a:pt x="599998" y="571500"/>
                </a:lnTo>
                <a:lnTo>
                  <a:pt x="2097078" y="571500"/>
                </a:lnTo>
                <a:lnTo>
                  <a:pt x="2081886" y="546100"/>
                </a:lnTo>
                <a:lnTo>
                  <a:pt x="2057560" y="495300"/>
                </a:lnTo>
                <a:lnTo>
                  <a:pt x="2031736" y="469900"/>
                </a:lnTo>
                <a:lnTo>
                  <a:pt x="2004457" y="431800"/>
                </a:lnTo>
                <a:lnTo>
                  <a:pt x="1975765" y="393700"/>
                </a:lnTo>
                <a:lnTo>
                  <a:pt x="1945703" y="355600"/>
                </a:lnTo>
                <a:lnTo>
                  <a:pt x="1914312" y="330200"/>
                </a:lnTo>
                <a:lnTo>
                  <a:pt x="1881634" y="292100"/>
                </a:lnTo>
                <a:lnTo>
                  <a:pt x="1847711" y="266700"/>
                </a:lnTo>
                <a:lnTo>
                  <a:pt x="1812586" y="241300"/>
                </a:lnTo>
                <a:lnTo>
                  <a:pt x="1776301" y="203200"/>
                </a:lnTo>
                <a:lnTo>
                  <a:pt x="1738897" y="177800"/>
                </a:lnTo>
                <a:lnTo>
                  <a:pt x="1700416" y="152400"/>
                </a:lnTo>
                <a:lnTo>
                  <a:pt x="1660902" y="139700"/>
                </a:lnTo>
                <a:lnTo>
                  <a:pt x="1620395" y="114300"/>
                </a:lnTo>
                <a:lnTo>
                  <a:pt x="1578938" y="88900"/>
                </a:lnTo>
                <a:lnTo>
                  <a:pt x="1449288" y="50800"/>
                </a:lnTo>
                <a:lnTo>
                  <a:pt x="1265672" y="0"/>
                </a:lnTo>
                <a:close/>
              </a:path>
              <a:path w="2242820" h="2235200">
                <a:moveTo>
                  <a:pt x="489587" y="1358900"/>
                </a:moveTo>
                <a:lnTo>
                  <a:pt x="456971" y="1358900"/>
                </a:lnTo>
                <a:lnTo>
                  <a:pt x="647674" y="1651000"/>
                </a:lnTo>
                <a:lnTo>
                  <a:pt x="599998" y="1676400"/>
                </a:lnTo>
                <a:lnTo>
                  <a:pt x="1648866" y="1676400"/>
                </a:lnTo>
                <a:lnTo>
                  <a:pt x="1601215" y="1651000"/>
                </a:lnTo>
                <a:lnTo>
                  <a:pt x="1617107" y="1625600"/>
                </a:lnTo>
                <a:lnTo>
                  <a:pt x="671525" y="1625600"/>
                </a:lnTo>
                <a:lnTo>
                  <a:pt x="584123" y="1498600"/>
                </a:lnTo>
                <a:lnTo>
                  <a:pt x="631786" y="1473200"/>
                </a:lnTo>
                <a:lnTo>
                  <a:pt x="568248" y="1473200"/>
                </a:lnTo>
                <a:lnTo>
                  <a:pt x="489587" y="1358900"/>
                </a:lnTo>
                <a:close/>
              </a:path>
              <a:path w="2242820" h="2235200">
                <a:moveTo>
                  <a:pt x="1736276" y="1511300"/>
                </a:moveTo>
                <a:lnTo>
                  <a:pt x="1688617" y="1511300"/>
                </a:lnTo>
                <a:lnTo>
                  <a:pt x="1736267" y="1549400"/>
                </a:lnTo>
                <a:lnTo>
                  <a:pt x="1648866" y="1676400"/>
                </a:lnTo>
                <a:lnTo>
                  <a:pt x="2097078" y="1676400"/>
                </a:lnTo>
                <a:lnTo>
                  <a:pt x="2104674" y="1663700"/>
                </a:lnTo>
                <a:lnTo>
                  <a:pt x="2125880" y="1612900"/>
                </a:lnTo>
                <a:lnTo>
                  <a:pt x="2145463" y="1574800"/>
                </a:lnTo>
                <a:lnTo>
                  <a:pt x="2163381" y="1536700"/>
                </a:lnTo>
                <a:lnTo>
                  <a:pt x="2167433" y="1524000"/>
                </a:lnTo>
                <a:lnTo>
                  <a:pt x="1752168" y="1524000"/>
                </a:lnTo>
                <a:lnTo>
                  <a:pt x="1736276" y="1511300"/>
                </a:lnTo>
                <a:close/>
              </a:path>
              <a:path w="2242820" h="2235200">
                <a:moveTo>
                  <a:pt x="560638" y="1308100"/>
                </a:moveTo>
                <a:lnTo>
                  <a:pt x="528497" y="1308100"/>
                </a:lnTo>
                <a:lnTo>
                  <a:pt x="615899" y="1447800"/>
                </a:lnTo>
                <a:lnTo>
                  <a:pt x="568248" y="1473200"/>
                </a:lnTo>
                <a:lnTo>
                  <a:pt x="631786" y="1473200"/>
                </a:lnTo>
                <a:lnTo>
                  <a:pt x="719188" y="1600200"/>
                </a:lnTo>
                <a:lnTo>
                  <a:pt x="671525" y="1625600"/>
                </a:lnTo>
                <a:lnTo>
                  <a:pt x="1577365" y="1625600"/>
                </a:lnTo>
                <a:lnTo>
                  <a:pt x="1529689" y="1600200"/>
                </a:lnTo>
                <a:lnTo>
                  <a:pt x="1538429" y="1587500"/>
                </a:lnTo>
                <a:lnTo>
                  <a:pt x="743026" y="1587500"/>
                </a:lnTo>
                <a:lnTo>
                  <a:pt x="560638" y="1308100"/>
                </a:lnTo>
                <a:close/>
              </a:path>
              <a:path w="2242820" h="2235200">
                <a:moveTo>
                  <a:pt x="2226516" y="1308100"/>
                </a:moveTo>
                <a:lnTo>
                  <a:pt x="1720392" y="1308100"/>
                </a:lnTo>
                <a:lnTo>
                  <a:pt x="1768043" y="1346200"/>
                </a:lnTo>
                <a:lnTo>
                  <a:pt x="1680641" y="1473200"/>
                </a:lnTo>
                <a:lnTo>
                  <a:pt x="1617090" y="1473200"/>
                </a:lnTo>
                <a:lnTo>
                  <a:pt x="1664741" y="1498600"/>
                </a:lnTo>
                <a:lnTo>
                  <a:pt x="1577365" y="1625600"/>
                </a:lnTo>
                <a:lnTo>
                  <a:pt x="1617107" y="1625600"/>
                </a:lnTo>
                <a:lnTo>
                  <a:pt x="1688617" y="1511300"/>
                </a:lnTo>
                <a:lnTo>
                  <a:pt x="1736276" y="1511300"/>
                </a:lnTo>
                <a:lnTo>
                  <a:pt x="1704492" y="1485900"/>
                </a:lnTo>
                <a:lnTo>
                  <a:pt x="1791893" y="1358900"/>
                </a:lnTo>
                <a:lnTo>
                  <a:pt x="2217556" y="1358900"/>
                </a:lnTo>
                <a:lnTo>
                  <a:pt x="2226516" y="1308100"/>
                </a:lnTo>
                <a:close/>
              </a:path>
              <a:path w="2242820" h="2235200">
                <a:moveTo>
                  <a:pt x="816649" y="1270000"/>
                </a:moveTo>
                <a:lnTo>
                  <a:pt x="599998" y="1270000"/>
                </a:lnTo>
                <a:lnTo>
                  <a:pt x="790689" y="1549400"/>
                </a:lnTo>
                <a:lnTo>
                  <a:pt x="743026" y="1587500"/>
                </a:lnTo>
                <a:lnTo>
                  <a:pt x="1505838" y="1587500"/>
                </a:lnTo>
                <a:lnTo>
                  <a:pt x="1458188" y="1549400"/>
                </a:lnTo>
                <a:lnTo>
                  <a:pt x="1519369" y="1460500"/>
                </a:lnTo>
                <a:lnTo>
                  <a:pt x="1060059" y="1460500"/>
                </a:lnTo>
                <a:lnTo>
                  <a:pt x="974284" y="1435100"/>
                </a:lnTo>
                <a:lnTo>
                  <a:pt x="933729" y="1409700"/>
                </a:lnTo>
                <a:lnTo>
                  <a:pt x="897202" y="1384300"/>
                </a:lnTo>
                <a:lnTo>
                  <a:pt x="865441" y="1346200"/>
                </a:lnTo>
                <a:lnTo>
                  <a:pt x="838554" y="1308100"/>
                </a:lnTo>
                <a:lnTo>
                  <a:pt x="816649" y="1270000"/>
                </a:lnTo>
                <a:close/>
              </a:path>
              <a:path w="2242820" h="2235200">
                <a:moveTo>
                  <a:pt x="2233558" y="1270000"/>
                </a:moveTo>
                <a:lnTo>
                  <a:pt x="1648866" y="1270000"/>
                </a:lnTo>
                <a:lnTo>
                  <a:pt x="1696516" y="1295400"/>
                </a:lnTo>
                <a:lnTo>
                  <a:pt x="1609115" y="1422400"/>
                </a:lnTo>
                <a:lnTo>
                  <a:pt x="1545589" y="1422400"/>
                </a:lnTo>
                <a:lnTo>
                  <a:pt x="1593240" y="1447800"/>
                </a:lnTo>
                <a:lnTo>
                  <a:pt x="1505838" y="1587500"/>
                </a:lnTo>
                <a:lnTo>
                  <a:pt x="1538429" y="1587500"/>
                </a:lnTo>
                <a:lnTo>
                  <a:pt x="1617090" y="1473200"/>
                </a:lnTo>
                <a:lnTo>
                  <a:pt x="1680641" y="1473200"/>
                </a:lnTo>
                <a:lnTo>
                  <a:pt x="1632991" y="1447800"/>
                </a:lnTo>
                <a:lnTo>
                  <a:pt x="1720392" y="1308100"/>
                </a:lnTo>
                <a:lnTo>
                  <a:pt x="2226516" y="1308100"/>
                </a:lnTo>
                <a:lnTo>
                  <a:pt x="2233558" y="1270000"/>
                </a:lnTo>
                <a:close/>
              </a:path>
              <a:path w="2242820" h="2235200">
                <a:moveTo>
                  <a:pt x="2217556" y="1358900"/>
                </a:moveTo>
                <a:lnTo>
                  <a:pt x="1791893" y="1358900"/>
                </a:lnTo>
                <a:lnTo>
                  <a:pt x="1839544" y="1397000"/>
                </a:lnTo>
                <a:lnTo>
                  <a:pt x="1752168" y="1524000"/>
                </a:lnTo>
                <a:lnTo>
                  <a:pt x="2167433" y="1524000"/>
                </a:lnTo>
                <a:lnTo>
                  <a:pt x="2179591" y="1485900"/>
                </a:lnTo>
                <a:lnTo>
                  <a:pt x="2194052" y="1447800"/>
                </a:lnTo>
                <a:lnTo>
                  <a:pt x="2206721" y="1397000"/>
                </a:lnTo>
                <a:lnTo>
                  <a:pt x="2217556" y="1358900"/>
                </a:lnTo>
                <a:close/>
              </a:path>
              <a:path w="2242820" h="2235200">
                <a:moveTo>
                  <a:pt x="1510629" y="774700"/>
                </a:moveTo>
                <a:lnTo>
                  <a:pt x="1144734" y="774700"/>
                </a:lnTo>
                <a:lnTo>
                  <a:pt x="1274585" y="812800"/>
                </a:lnTo>
                <a:lnTo>
                  <a:pt x="1315135" y="838200"/>
                </a:lnTo>
                <a:lnTo>
                  <a:pt x="1351665" y="863600"/>
                </a:lnTo>
                <a:lnTo>
                  <a:pt x="1383428" y="901700"/>
                </a:lnTo>
                <a:lnTo>
                  <a:pt x="1410316" y="927100"/>
                </a:lnTo>
                <a:lnTo>
                  <a:pt x="1432221" y="965200"/>
                </a:lnTo>
                <a:lnTo>
                  <a:pt x="1449037" y="1003300"/>
                </a:lnTo>
                <a:lnTo>
                  <a:pt x="1460655" y="1054100"/>
                </a:lnTo>
                <a:lnTo>
                  <a:pt x="1466968" y="1092200"/>
                </a:lnTo>
                <a:lnTo>
                  <a:pt x="1467869" y="1143000"/>
                </a:lnTo>
                <a:lnTo>
                  <a:pt x="1463250" y="1181100"/>
                </a:lnTo>
                <a:lnTo>
                  <a:pt x="1453004" y="1219200"/>
                </a:lnTo>
                <a:lnTo>
                  <a:pt x="1437022" y="1270000"/>
                </a:lnTo>
                <a:lnTo>
                  <a:pt x="1415199" y="1308100"/>
                </a:lnTo>
                <a:lnTo>
                  <a:pt x="1410474" y="1308100"/>
                </a:lnTo>
                <a:lnTo>
                  <a:pt x="1381991" y="1346200"/>
                </a:lnTo>
                <a:lnTo>
                  <a:pt x="1349569" y="1384300"/>
                </a:lnTo>
                <a:lnTo>
                  <a:pt x="1313776" y="1409700"/>
                </a:lnTo>
                <a:lnTo>
                  <a:pt x="1275181" y="1435100"/>
                </a:lnTo>
                <a:lnTo>
                  <a:pt x="1234352" y="1447800"/>
                </a:lnTo>
                <a:lnTo>
                  <a:pt x="1191856" y="1460500"/>
                </a:lnTo>
                <a:lnTo>
                  <a:pt x="1519369" y="1460500"/>
                </a:lnTo>
                <a:lnTo>
                  <a:pt x="1545589" y="1422400"/>
                </a:lnTo>
                <a:lnTo>
                  <a:pt x="1609115" y="1422400"/>
                </a:lnTo>
                <a:lnTo>
                  <a:pt x="1561464" y="1397000"/>
                </a:lnTo>
                <a:lnTo>
                  <a:pt x="1648866" y="1270000"/>
                </a:lnTo>
                <a:lnTo>
                  <a:pt x="2233558" y="1270000"/>
                </a:lnTo>
                <a:lnTo>
                  <a:pt x="2238640" y="1219200"/>
                </a:lnTo>
                <a:lnTo>
                  <a:pt x="2241720" y="1168400"/>
                </a:lnTo>
                <a:lnTo>
                  <a:pt x="2242756" y="1117600"/>
                </a:lnTo>
                <a:lnTo>
                  <a:pt x="2241720" y="1066800"/>
                </a:lnTo>
                <a:lnTo>
                  <a:pt x="2238640" y="1028700"/>
                </a:lnTo>
                <a:lnTo>
                  <a:pt x="2233558" y="977900"/>
                </a:lnTo>
                <a:lnTo>
                  <a:pt x="1648866" y="977900"/>
                </a:lnTo>
                <a:lnTo>
                  <a:pt x="1561464" y="850900"/>
                </a:lnTo>
                <a:lnTo>
                  <a:pt x="1593231" y="825500"/>
                </a:lnTo>
                <a:lnTo>
                  <a:pt x="1545589" y="825500"/>
                </a:lnTo>
                <a:lnTo>
                  <a:pt x="1510629" y="774700"/>
                </a:lnTo>
                <a:close/>
              </a:path>
              <a:path w="2242820" h="2235200">
                <a:moveTo>
                  <a:pt x="1505838" y="660400"/>
                </a:moveTo>
                <a:lnTo>
                  <a:pt x="743026" y="660400"/>
                </a:lnTo>
                <a:lnTo>
                  <a:pt x="790689" y="698500"/>
                </a:lnTo>
                <a:lnTo>
                  <a:pt x="599998" y="977900"/>
                </a:lnTo>
                <a:lnTo>
                  <a:pt x="811842" y="977900"/>
                </a:lnTo>
                <a:lnTo>
                  <a:pt x="833666" y="939800"/>
                </a:lnTo>
                <a:lnTo>
                  <a:pt x="836752" y="939800"/>
                </a:lnTo>
                <a:lnTo>
                  <a:pt x="866883" y="889000"/>
                </a:lnTo>
                <a:lnTo>
                  <a:pt x="899304" y="863600"/>
                </a:lnTo>
                <a:lnTo>
                  <a:pt x="935097" y="838200"/>
                </a:lnTo>
                <a:lnTo>
                  <a:pt x="973693" y="812800"/>
                </a:lnTo>
                <a:lnTo>
                  <a:pt x="1014523" y="800100"/>
                </a:lnTo>
                <a:lnTo>
                  <a:pt x="1100612" y="774700"/>
                </a:lnTo>
                <a:lnTo>
                  <a:pt x="1510629" y="774700"/>
                </a:lnTo>
                <a:lnTo>
                  <a:pt x="1458188" y="698500"/>
                </a:lnTo>
                <a:lnTo>
                  <a:pt x="1505838" y="660400"/>
                </a:lnTo>
                <a:close/>
              </a:path>
              <a:path w="2242820" h="2235200">
                <a:moveTo>
                  <a:pt x="1642377" y="812800"/>
                </a:moveTo>
                <a:lnTo>
                  <a:pt x="1609115" y="812800"/>
                </a:lnTo>
                <a:lnTo>
                  <a:pt x="1696516" y="952500"/>
                </a:lnTo>
                <a:lnTo>
                  <a:pt x="1648866" y="977900"/>
                </a:lnTo>
                <a:lnTo>
                  <a:pt x="2233558" y="977900"/>
                </a:lnTo>
                <a:lnTo>
                  <a:pt x="2226516" y="927100"/>
                </a:lnTo>
                <a:lnTo>
                  <a:pt x="1720392" y="927100"/>
                </a:lnTo>
                <a:lnTo>
                  <a:pt x="1642377" y="812800"/>
                </a:lnTo>
                <a:close/>
              </a:path>
              <a:path w="2242820" h="2235200">
                <a:moveTo>
                  <a:pt x="1577365" y="609600"/>
                </a:moveTo>
                <a:lnTo>
                  <a:pt x="671525" y="609600"/>
                </a:lnTo>
                <a:lnTo>
                  <a:pt x="719188" y="647700"/>
                </a:lnTo>
                <a:lnTo>
                  <a:pt x="528497" y="927100"/>
                </a:lnTo>
                <a:lnTo>
                  <a:pt x="568929" y="927100"/>
                </a:lnTo>
                <a:lnTo>
                  <a:pt x="743026" y="660400"/>
                </a:lnTo>
                <a:lnTo>
                  <a:pt x="1538357" y="660400"/>
                </a:lnTo>
                <a:lnTo>
                  <a:pt x="1529689" y="647700"/>
                </a:lnTo>
                <a:lnTo>
                  <a:pt x="1577365" y="609600"/>
                </a:lnTo>
                <a:close/>
              </a:path>
              <a:path w="2242820" h="2235200">
                <a:moveTo>
                  <a:pt x="1609956" y="609600"/>
                </a:moveTo>
                <a:lnTo>
                  <a:pt x="1577365" y="609600"/>
                </a:lnTo>
                <a:lnTo>
                  <a:pt x="1768043" y="901700"/>
                </a:lnTo>
                <a:lnTo>
                  <a:pt x="1720392" y="927100"/>
                </a:lnTo>
                <a:lnTo>
                  <a:pt x="2226516" y="927100"/>
                </a:lnTo>
                <a:lnTo>
                  <a:pt x="2219796" y="889000"/>
                </a:lnTo>
                <a:lnTo>
                  <a:pt x="1791893" y="889000"/>
                </a:lnTo>
                <a:lnTo>
                  <a:pt x="1704492" y="749300"/>
                </a:lnTo>
                <a:lnTo>
                  <a:pt x="1752168" y="723900"/>
                </a:lnTo>
                <a:lnTo>
                  <a:pt x="1688617" y="723900"/>
                </a:lnTo>
                <a:lnTo>
                  <a:pt x="1609956" y="609600"/>
                </a:lnTo>
                <a:close/>
              </a:path>
              <a:path w="2242820" h="2235200">
                <a:moveTo>
                  <a:pt x="1648866" y="571500"/>
                </a:moveTo>
                <a:lnTo>
                  <a:pt x="599998" y="571500"/>
                </a:lnTo>
                <a:lnTo>
                  <a:pt x="647674" y="596900"/>
                </a:lnTo>
                <a:lnTo>
                  <a:pt x="456971" y="889000"/>
                </a:lnTo>
                <a:lnTo>
                  <a:pt x="489137" y="889000"/>
                </a:lnTo>
                <a:lnTo>
                  <a:pt x="671525" y="609600"/>
                </a:lnTo>
                <a:lnTo>
                  <a:pt x="1609956" y="609600"/>
                </a:lnTo>
                <a:lnTo>
                  <a:pt x="1601215" y="596900"/>
                </a:lnTo>
                <a:lnTo>
                  <a:pt x="1648866" y="571500"/>
                </a:lnTo>
                <a:close/>
              </a:path>
              <a:path w="2242820" h="2235200">
                <a:moveTo>
                  <a:pt x="2097078" y="571500"/>
                </a:moveTo>
                <a:lnTo>
                  <a:pt x="1648866" y="571500"/>
                </a:lnTo>
                <a:lnTo>
                  <a:pt x="1736267" y="698500"/>
                </a:lnTo>
                <a:lnTo>
                  <a:pt x="1688617" y="723900"/>
                </a:lnTo>
                <a:lnTo>
                  <a:pt x="1752168" y="723900"/>
                </a:lnTo>
                <a:lnTo>
                  <a:pt x="1839544" y="850900"/>
                </a:lnTo>
                <a:lnTo>
                  <a:pt x="1791893" y="889000"/>
                </a:lnTo>
                <a:lnTo>
                  <a:pt x="2219796" y="889000"/>
                </a:lnTo>
                <a:lnTo>
                  <a:pt x="2217556" y="876300"/>
                </a:lnTo>
                <a:lnTo>
                  <a:pt x="2206721" y="838200"/>
                </a:lnTo>
                <a:lnTo>
                  <a:pt x="2194052" y="787400"/>
                </a:lnTo>
                <a:lnTo>
                  <a:pt x="2179591" y="749300"/>
                </a:lnTo>
                <a:lnTo>
                  <a:pt x="2163381" y="698500"/>
                </a:lnTo>
                <a:lnTo>
                  <a:pt x="2145463" y="660400"/>
                </a:lnTo>
                <a:lnTo>
                  <a:pt x="2125880" y="622300"/>
                </a:lnTo>
                <a:lnTo>
                  <a:pt x="2104674" y="584200"/>
                </a:lnTo>
                <a:lnTo>
                  <a:pt x="2097078" y="571500"/>
                </a:lnTo>
                <a:close/>
              </a:path>
              <a:path w="2242820" h="2235200">
                <a:moveTo>
                  <a:pt x="1538357" y="660400"/>
                </a:moveTo>
                <a:lnTo>
                  <a:pt x="1505838" y="660400"/>
                </a:lnTo>
                <a:lnTo>
                  <a:pt x="1593240" y="787400"/>
                </a:lnTo>
                <a:lnTo>
                  <a:pt x="1545589" y="825500"/>
                </a:lnTo>
                <a:lnTo>
                  <a:pt x="1593231" y="825500"/>
                </a:lnTo>
                <a:lnTo>
                  <a:pt x="1609115" y="812800"/>
                </a:lnTo>
                <a:lnTo>
                  <a:pt x="1642377" y="812800"/>
                </a:lnTo>
                <a:lnTo>
                  <a:pt x="1538357" y="660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6" name="그룹 225"/>
          <p:cNvGrpSpPr/>
          <p:nvPr/>
        </p:nvGrpSpPr>
        <p:grpSpPr>
          <a:xfrm>
            <a:off x="5120995" y="3553942"/>
            <a:ext cx="864210" cy="1368438"/>
            <a:chOff x="5120995" y="3553942"/>
            <a:chExt cx="864210" cy="1368438"/>
          </a:xfrm>
        </p:grpSpPr>
        <p:sp>
          <p:nvSpPr>
            <p:cNvPr id="248" name="object 248"/>
            <p:cNvSpPr/>
            <p:nvPr/>
          </p:nvSpPr>
          <p:spPr>
            <a:xfrm>
              <a:off x="5182552" y="3553942"/>
              <a:ext cx="802640" cy="684530"/>
            </a:xfrm>
            <a:custGeom>
              <a:avLst/>
              <a:gdLst/>
              <a:ahLst/>
              <a:cxnLst/>
              <a:rect l="l" t="t" r="r" b="b"/>
              <a:pathLst>
                <a:path w="802639" h="684529">
                  <a:moveTo>
                    <a:pt x="139064" y="0"/>
                  </a:moveTo>
                  <a:lnTo>
                    <a:pt x="0" y="0"/>
                  </a:lnTo>
                  <a:lnTo>
                    <a:pt x="344233" y="683907"/>
                  </a:lnTo>
                  <a:lnTo>
                    <a:pt x="802449" y="683907"/>
                  </a:lnTo>
                  <a:lnTo>
                    <a:pt x="139064" y="0"/>
                  </a:lnTo>
                  <a:close/>
                </a:path>
              </a:pathLst>
            </a:custGeom>
            <a:solidFill>
              <a:srgbClr val="74A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120995" y="3553942"/>
              <a:ext cx="406400" cy="684530"/>
            </a:xfrm>
            <a:custGeom>
              <a:avLst/>
              <a:gdLst/>
              <a:ahLst/>
              <a:cxnLst/>
              <a:rect l="l" t="t" r="r" b="b"/>
              <a:pathLst>
                <a:path w="406400" h="684529">
                  <a:moveTo>
                    <a:pt x="61556" y="0"/>
                  </a:moveTo>
                  <a:lnTo>
                    <a:pt x="0" y="95745"/>
                  </a:lnTo>
                  <a:lnTo>
                    <a:pt x="200609" y="683907"/>
                  </a:lnTo>
                  <a:lnTo>
                    <a:pt x="405790" y="683907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A6D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182552" y="4237850"/>
              <a:ext cx="802640" cy="684530"/>
            </a:xfrm>
            <a:custGeom>
              <a:avLst/>
              <a:gdLst/>
              <a:ahLst/>
              <a:cxnLst/>
              <a:rect l="l" t="t" r="r" b="b"/>
              <a:pathLst>
                <a:path w="802639" h="684529">
                  <a:moveTo>
                    <a:pt x="802449" y="0"/>
                  </a:moveTo>
                  <a:lnTo>
                    <a:pt x="344233" y="0"/>
                  </a:lnTo>
                  <a:lnTo>
                    <a:pt x="0" y="683907"/>
                  </a:lnTo>
                  <a:lnTo>
                    <a:pt x="139064" y="683907"/>
                  </a:lnTo>
                  <a:lnTo>
                    <a:pt x="802449" y="0"/>
                  </a:lnTo>
                  <a:close/>
                </a:path>
              </a:pathLst>
            </a:custGeom>
            <a:solidFill>
              <a:srgbClr val="22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120995" y="4237850"/>
              <a:ext cx="406400" cy="684530"/>
            </a:xfrm>
            <a:custGeom>
              <a:avLst/>
              <a:gdLst/>
              <a:ahLst/>
              <a:cxnLst/>
              <a:rect l="l" t="t" r="r" b="b"/>
              <a:pathLst>
                <a:path w="406400" h="684529">
                  <a:moveTo>
                    <a:pt x="405790" y="0"/>
                  </a:moveTo>
                  <a:lnTo>
                    <a:pt x="200609" y="0"/>
                  </a:lnTo>
                  <a:lnTo>
                    <a:pt x="0" y="588162"/>
                  </a:lnTo>
                  <a:lnTo>
                    <a:pt x="61556" y="683907"/>
                  </a:lnTo>
                  <a:lnTo>
                    <a:pt x="405790" y="0"/>
                  </a:lnTo>
                  <a:close/>
                </a:path>
              </a:pathLst>
            </a:custGeom>
            <a:solidFill>
              <a:srgbClr val="86B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321617" y="3553942"/>
              <a:ext cx="360680" cy="491490"/>
            </a:xfrm>
            <a:custGeom>
              <a:avLst/>
              <a:gdLst/>
              <a:ahLst/>
              <a:cxnLst/>
              <a:rect l="l" t="t" r="r" b="b"/>
              <a:pathLst>
                <a:path w="360679" h="491489">
                  <a:moveTo>
                    <a:pt x="14173" y="95834"/>
                  </a:moveTo>
                  <a:lnTo>
                    <a:pt x="41579" y="281038"/>
                  </a:lnTo>
                  <a:lnTo>
                    <a:pt x="300913" y="491096"/>
                  </a:lnTo>
                  <a:lnTo>
                    <a:pt x="360311" y="371462"/>
                  </a:lnTo>
                  <a:lnTo>
                    <a:pt x="229979" y="237096"/>
                  </a:lnTo>
                  <a:lnTo>
                    <a:pt x="14173" y="95834"/>
                  </a:lnTo>
                  <a:close/>
                </a:path>
                <a:path w="360679" h="491489">
                  <a:moveTo>
                    <a:pt x="0" y="0"/>
                  </a:moveTo>
                  <a:lnTo>
                    <a:pt x="229971" y="237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379504" y="3945242"/>
              <a:ext cx="147320" cy="292735"/>
            </a:xfrm>
            <a:custGeom>
              <a:avLst/>
              <a:gdLst/>
              <a:ahLst/>
              <a:cxnLst/>
              <a:rect l="l" t="t" r="r" b="b"/>
              <a:pathLst>
                <a:path w="147320" h="292735">
                  <a:moveTo>
                    <a:pt x="0" y="0"/>
                  </a:moveTo>
                  <a:lnTo>
                    <a:pt x="25" y="190"/>
                  </a:lnTo>
                  <a:lnTo>
                    <a:pt x="147281" y="29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189397" y="3553942"/>
              <a:ext cx="362191" cy="2370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297957" y="3782148"/>
              <a:ext cx="416559" cy="455930"/>
            </a:xfrm>
            <a:custGeom>
              <a:avLst/>
              <a:gdLst/>
              <a:ahLst/>
              <a:cxnLst/>
              <a:rect l="l" t="t" r="r" b="b"/>
              <a:pathLst>
                <a:path w="416560" h="455929">
                  <a:moveTo>
                    <a:pt x="324561" y="262889"/>
                  </a:moveTo>
                  <a:lnTo>
                    <a:pt x="228828" y="455701"/>
                  </a:lnTo>
                  <a:lnTo>
                    <a:pt x="416534" y="337388"/>
                  </a:lnTo>
                  <a:lnTo>
                    <a:pt x="324561" y="262889"/>
                  </a:lnTo>
                  <a:close/>
                </a:path>
                <a:path w="416560" h="455929">
                  <a:moveTo>
                    <a:pt x="45732" y="91820"/>
                  </a:moveTo>
                  <a:lnTo>
                    <a:pt x="81546" y="163093"/>
                  </a:lnTo>
                  <a:lnTo>
                    <a:pt x="71210" y="93256"/>
                  </a:lnTo>
                  <a:lnTo>
                    <a:pt x="47155" y="93256"/>
                  </a:lnTo>
                  <a:lnTo>
                    <a:pt x="45732" y="91820"/>
                  </a:lnTo>
                  <a:close/>
                </a:path>
                <a:path w="416560" h="455929">
                  <a:moveTo>
                    <a:pt x="0" y="0"/>
                  </a:moveTo>
                  <a:lnTo>
                    <a:pt x="47155" y="93256"/>
                  </a:lnTo>
                  <a:lnTo>
                    <a:pt x="71210" y="93256"/>
                  </a:lnTo>
                  <a:lnTo>
                    <a:pt x="65227" y="52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363197" y="3834981"/>
              <a:ext cx="259715" cy="403225"/>
            </a:xfrm>
            <a:custGeom>
              <a:avLst/>
              <a:gdLst/>
              <a:ahLst/>
              <a:cxnLst/>
              <a:rect l="l" t="t" r="r" b="b"/>
              <a:pathLst>
                <a:path w="259714" h="403225">
                  <a:moveTo>
                    <a:pt x="0" y="0"/>
                  </a:moveTo>
                  <a:lnTo>
                    <a:pt x="16306" y="110261"/>
                  </a:lnTo>
                  <a:lnTo>
                    <a:pt x="163588" y="402869"/>
                  </a:lnTo>
                  <a:lnTo>
                    <a:pt x="259334" y="210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714491" y="4058602"/>
              <a:ext cx="270510" cy="179705"/>
            </a:xfrm>
            <a:custGeom>
              <a:avLst/>
              <a:gdLst/>
              <a:ahLst/>
              <a:cxnLst/>
              <a:rect l="l" t="t" r="r" b="b"/>
              <a:pathLst>
                <a:path w="270510" h="179704">
                  <a:moveTo>
                    <a:pt x="96647" y="0"/>
                  </a:moveTo>
                  <a:lnTo>
                    <a:pt x="0" y="60921"/>
                  </a:lnTo>
                  <a:lnTo>
                    <a:pt x="146075" y="179247"/>
                  </a:lnTo>
                  <a:lnTo>
                    <a:pt x="270510" y="179247"/>
                  </a:lnTo>
                  <a:lnTo>
                    <a:pt x="96647" y="0"/>
                  </a:lnTo>
                  <a:close/>
                </a:path>
              </a:pathLst>
            </a:custGeom>
            <a:solidFill>
              <a:srgbClr val="8CB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526785" y="4119524"/>
              <a:ext cx="334010" cy="118745"/>
            </a:xfrm>
            <a:custGeom>
              <a:avLst/>
              <a:gdLst/>
              <a:ahLst/>
              <a:cxnLst/>
              <a:rect l="l" t="t" r="r" b="b"/>
              <a:pathLst>
                <a:path w="334010" h="118745">
                  <a:moveTo>
                    <a:pt x="187705" y="0"/>
                  </a:moveTo>
                  <a:lnTo>
                    <a:pt x="0" y="118325"/>
                  </a:lnTo>
                  <a:lnTo>
                    <a:pt x="333781" y="118325"/>
                  </a:lnTo>
                  <a:lnTo>
                    <a:pt x="187705" y="0"/>
                  </a:lnTo>
                  <a:close/>
                </a:path>
              </a:pathLst>
            </a:custGeom>
            <a:solidFill>
              <a:srgbClr val="70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182552" y="3553942"/>
              <a:ext cx="68580" cy="135255"/>
            </a:xfrm>
            <a:custGeom>
              <a:avLst/>
              <a:gdLst/>
              <a:ahLst/>
              <a:cxnLst/>
              <a:rect l="l" t="t" r="r" b="b"/>
              <a:pathLst>
                <a:path w="68579" h="135254">
                  <a:moveTo>
                    <a:pt x="0" y="0"/>
                  </a:moveTo>
                  <a:lnTo>
                    <a:pt x="67792" y="134696"/>
                  </a:lnTo>
                  <a:lnTo>
                    <a:pt x="67957" y="134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120995" y="3553942"/>
              <a:ext cx="129539" cy="196215"/>
            </a:xfrm>
            <a:custGeom>
              <a:avLst/>
              <a:gdLst/>
              <a:ahLst/>
              <a:cxnLst/>
              <a:rect l="l" t="t" r="r" b="b"/>
              <a:pathLst>
                <a:path w="129539" h="196214">
                  <a:moveTo>
                    <a:pt x="61556" y="0"/>
                  </a:moveTo>
                  <a:lnTo>
                    <a:pt x="0" y="95745"/>
                  </a:lnTo>
                  <a:lnTo>
                    <a:pt x="99186" y="195643"/>
                  </a:lnTo>
                  <a:lnTo>
                    <a:pt x="129349" y="134696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90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260556" y="3708196"/>
              <a:ext cx="37465" cy="74295"/>
            </a:xfrm>
            <a:custGeom>
              <a:avLst/>
              <a:gdLst/>
              <a:ahLst/>
              <a:cxnLst/>
              <a:rect l="l" t="t" r="r" b="b"/>
              <a:pathLst>
                <a:path w="37464" h="74295">
                  <a:moveTo>
                    <a:pt x="0" y="0"/>
                  </a:moveTo>
                  <a:lnTo>
                    <a:pt x="36868" y="73520"/>
                  </a:lnTo>
                  <a:lnTo>
                    <a:pt x="37388" y="73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297423" y="3781717"/>
              <a:ext cx="48260" cy="93980"/>
            </a:xfrm>
            <a:custGeom>
              <a:avLst/>
              <a:gdLst/>
              <a:ahLst/>
              <a:cxnLst/>
              <a:rect l="l" t="t" r="r" b="b"/>
              <a:pathLst>
                <a:path w="48260" h="93979">
                  <a:moveTo>
                    <a:pt x="0" y="0"/>
                  </a:moveTo>
                  <a:lnTo>
                    <a:pt x="46266" y="92240"/>
                  </a:lnTo>
                  <a:lnTo>
                    <a:pt x="47688" y="93687"/>
                  </a:lnTo>
                  <a:lnTo>
                    <a:pt x="533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333784" y="4041279"/>
              <a:ext cx="193040" cy="196850"/>
            </a:xfrm>
            <a:custGeom>
              <a:avLst/>
              <a:gdLst/>
              <a:ahLst/>
              <a:cxnLst/>
              <a:rect l="l" t="t" r="r" b="b"/>
              <a:pathLst>
                <a:path w="193039" h="196850">
                  <a:moveTo>
                    <a:pt x="7645" y="0"/>
                  </a:moveTo>
                  <a:lnTo>
                    <a:pt x="0" y="75806"/>
                  </a:lnTo>
                  <a:lnTo>
                    <a:pt x="193001" y="196570"/>
                  </a:lnTo>
                  <a:lnTo>
                    <a:pt x="110553" y="33362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BCD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250510" y="3688232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50" y="0"/>
                  </a:moveTo>
                  <a:lnTo>
                    <a:pt x="10058" y="1996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181637" y="3749573"/>
              <a:ext cx="262890" cy="325120"/>
            </a:xfrm>
            <a:custGeom>
              <a:avLst/>
              <a:gdLst/>
              <a:ahLst/>
              <a:cxnLst/>
              <a:rect l="l" t="t" r="r" b="b"/>
              <a:pathLst>
                <a:path w="262889" h="325120">
                  <a:moveTo>
                    <a:pt x="174730" y="149707"/>
                  </a:moveTo>
                  <a:lnTo>
                    <a:pt x="174091" y="149707"/>
                  </a:lnTo>
                  <a:lnTo>
                    <a:pt x="262686" y="325056"/>
                  </a:lnTo>
                  <a:lnTo>
                    <a:pt x="174730" y="149707"/>
                  </a:lnTo>
                  <a:close/>
                </a:path>
                <a:path w="262889" h="325120">
                  <a:moveTo>
                    <a:pt x="38544" y="0"/>
                  </a:moveTo>
                  <a:lnTo>
                    <a:pt x="0" y="77889"/>
                  </a:lnTo>
                  <a:lnTo>
                    <a:pt x="62128" y="260045"/>
                  </a:lnTo>
                  <a:lnTo>
                    <a:pt x="159778" y="291706"/>
                  </a:lnTo>
                  <a:lnTo>
                    <a:pt x="174091" y="149707"/>
                  </a:lnTo>
                  <a:lnTo>
                    <a:pt x="174730" y="149707"/>
                  </a:lnTo>
                  <a:lnTo>
                    <a:pt x="161925" y="124256"/>
                  </a:lnTo>
                  <a:lnTo>
                    <a:pt x="38544" y="0"/>
                  </a:lnTo>
                  <a:close/>
                </a:path>
              </a:pathLst>
            </a:custGeom>
            <a:solidFill>
              <a:srgbClr val="90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343562" y="3873830"/>
              <a:ext cx="17145" cy="34290"/>
            </a:xfrm>
            <a:custGeom>
              <a:avLst/>
              <a:gdLst/>
              <a:ahLst/>
              <a:cxnLst/>
              <a:rect l="l" t="t" r="r" b="b"/>
              <a:pathLst>
                <a:path w="17145" h="34289">
                  <a:moveTo>
                    <a:pt x="0" y="0"/>
                  </a:moveTo>
                  <a:lnTo>
                    <a:pt x="16979" y="33731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250357" y="3688321"/>
              <a:ext cx="47625" cy="93980"/>
            </a:xfrm>
            <a:custGeom>
              <a:avLst/>
              <a:gdLst/>
              <a:ahLst/>
              <a:cxnLst/>
              <a:rect l="l" t="t" r="r" b="b"/>
              <a:pathLst>
                <a:path w="47625" h="93979">
                  <a:moveTo>
                    <a:pt x="152" y="0"/>
                  </a:moveTo>
                  <a:lnTo>
                    <a:pt x="0" y="317"/>
                  </a:lnTo>
                  <a:lnTo>
                    <a:pt x="46685" y="93078"/>
                  </a:lnTo>
                  <a:lnTo>
                    <a:pt x="47078" y="93395"/>
                  </a:lnTo>
                  <a:lnTo>
                    <a:pt x="10210" y="1987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6A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220182" y="3688638"/>
              <a:ext cx="123825" cy="185420"/>
            </a:xfrm>
            <a:custGeom>
              <a:avLst/>
              <a:gdLst/>
              <a:ahLst/>
              <a:cxnLst/>
              <a:rect l="l" t="t" r="r" b="b"/>
              <a:pathLst>
                <a:path w="123825" h="185420">
                  <a:moveTo>
                    <a:pt x="30162" y="0"/>
                  </a:moveTo>
                  <a:lnTo>
                    <a:pt x="0" y="60934"/>
                  </a:lnTo>
                  <a:lnTo>
                    <a:pt x="123380" y="185191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77C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297042" y="3781399"/>
              <a:ext cx="46990" cy="92710"/>
            </a:xfrm>
            <a:custGeom>
              <a:avLst/>
              <a:gdLst/>
              <a:ahLst/>
              <a:cxnLst/>
              <a:rect l="l" t="t" r="r" b="b"/>
              <a:pathLst>
                <a:path w="46989" h="92710">
                  <a:moveTo>
                    <a:pt x="0" y="0"/>
                  </a:moveTo>
                  <a:lnTo>
                    <a:pt x="46532" y="92430"/>
                  </a:lnTo>
                  <a:lnTo>
                    <a:pt x="393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9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341416" y="3899293"/>
              <a:ext cx="103505" cy="175895"/>
            </a:xfrm>
            <a:custGeom>
              <a:avLst/>
              <a:gdLst/>
              <a:ahLst/>
              <a:cxnLst/>
              <a:rect l="l" t="t" r="r" b="b"/>
              <a:pathLst>
                <a:path w="103504" h="175895">
                  <a:moveTo>
                    <a:pt x="14312" y="0"/>
                  </a:moveTo>
                  <a:lnTo>
                    <a:pt x="0" y="141986"/>
                  </a:lnTo>
                  <a:lnTo>
                    <a:pt x="102908" y="175348"/>
                  </a:lnTo>
                  <a:lnTo>
                    <a:pt x="14312" y="0"/>
                  </a:lnTo>
                  <a:close/>
                </a:path>
              </a:pathLst>
            </a:custGeom>
            <a:solidFill>
              <a:srgbClr val="AED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265940" y="4074642"/>
              <a:ext cx="67945" cy="163830"/>
            </a:xfrm>
            <a:custGeom>
              <a:avLst/>
              <a:gdLst/>
              <a:ahLst/>
              <a:cxnLst/>
              <a:rect l="l" t="t" r="r" b="b"/>
              <a:pathLst>
                <a:path w="67945" h="163829">
                  <a:moveTo>
                    <a:pt x="0" y="0"/>
                  </a:moveTo>
                  <a:lnTo>
                    <a:pt x="55664" y="163207"/>
                  </a:lnTo>
                  <a:lnTo>
                    <a:pt x="67843" y="42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321617" y="4117085"/>
              <a:ext cx="205740" cy="121285"/>
            </a:xfrm>
            <a:custGeom>
              <a:avLst/>
              <a:gdLst/>
              <a:ahLst/>
              <a:cxnLst/>
              <a:rect l="l" t="t" r="r" b="b"/>
              <a:pathLst>
                <a:path w="205739" h="121285">
                  <a:moveTo>
                    <a:pt x="12166" y="0"/>
                  </a:moveTo>
                  <a:lnTo>
                    <a:pt x="0" y="120764"/>
                  </a:lnTo>
                  <a:lnTo>
                    <a:pt x="205168" y="120764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AED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682945" y="4237850"/>
              <a:ext cx="302260" cy="114935"/>
            </a:xfrm>
            <a:custGeom>
              <a:avLst/>
              <a:gdLst/>
              <a:ahLst/>
              <a:cxnLst/>
              <a:rect l="l" t="t" r="r" b="b"/>
              <a:pathLst>
                <a:path w="302260" h="114935">
                  <a:moveTo>
                    <a:pt x="302056" y="0"/>
                  </a:moveTo>
                  <a:lnTo>
                    <a:pt x="0" y="0"/>
                  </a:lnTo>
                  <a:lnTo>
                    <a:pt x="4737" y="53378"/>
                  </a:lnTo>
                  <a:lnTo>
                    <a:pt x="189852" y="114782"/>
                  </a:lnTo>
                  <a:lnTo>
                    <a:pt x="302056" y="0"/>
                  </a:lnTo>
                  <a:close/>
                </a:path>
              </a:pathLst>
            </a:custGeom>
            <a:solidFill>
              <a:srgbClr val="256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340197" y="4611242"/>
              <a:ext cx="281305" cy="220345"/>
            </a:xfrm>
            <a:custGeom>
              <a:avLst/>
              <a:gdLst/>
              <a:ahLst/>
              <a:cxnLst/>
              <a:rect l="l" t="t" r="r" b="b"/>
              <a:pathLst>
                <a:path w="281304" h="220345">
                  <a:moveTo>
                    <a:pt x="280962" y="0"/>
                  </a:moveTo>
                  <a:lnTo>
                    <a:pt x="30606" y="70269"/>
                  </a:lnTo>
                  <a:lnTo>
                    <a:pt x="0" y="219735"/>
                  </a:lnTo>
                  <a:lnTo>
                    <a:pt x="277012" y="4089"/>
                  </a:lnTo>
                  <a:lnTo>
                    <a:pt x="280962" y="0"/>
                  </a:lnTo>
                  <a:close/>
                </a:path>
              </a:pathLst>
            </a:custGeom>
            <a:solidFill>
              <a:srgbClr val="1B4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292394" y="4237850"/>
              <a:ext cx="415925" cy="466090"/>
            </a:xfrm>
            <a:custGeom>
              <a:avLst/>
              <a:gdLst/>
              <a:ahLst/>
              <a:cxnLst/>
              <a:rect l="l" t="t" r="r" b="b"/>
              <a:pathLst>
                <a:path w="415925" h="466089">
                  <a:moveTo>
                    <a:pt x="124612" y="218097"/>
                  </a:moveTo>
                  <a:lnTo>
                    <a:pt x="0" y="465658"/>
                  </a:lnTo>
                  <a:lnTo>
                    <a:pt x="78422" y="443649"/>
                  </a:lnTo>
                  <a:lnTo>
                    <a:pt x="124612" y="218097"/>
                  </a:lnTo>
                  <a:close/>
                </a:path>
                <a:path w="415925" h="466089">
                  <a:moveTo>
                    <a:pt x="234391" y="0"/>
                  </a:moveTo>
                  <a:lnTo>
                    <a:pt x="415721" y="283248"/>
                  </a:lnTo>
                  <a:lnTo>
                    <a:pt x="395287" y="53378"/>
                  </a:lnTo>
                  <a:lnTo>
                    <a:pt x="234391" y="0"/>
                  </a:lnTo>
                  <a:close/>
                </a:path>
              </a:pathLst>
            </a:custGeom>
            <a:solidFill>
              <a:srgbClr val="256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291620" y="4455324"/>
              <a:ext cx="125730" cy="248920"/>
            </a:xfrm>
            <a:custGeom>
              <a:avLst/>
              <a:gdLst/>
              <a:ahLst/>
              <a:cxnLst/>
              <a:rect l="l" t="t" r="r" b="b"/>
              <a:pathLst>
                <a:path w="125729" h="248920">
                  <a:moveTo>
                    <a:pt x="125387" y="0"/>
                  </a:moveTo>
                  <a:lnTo>
                    <a:pt x="0" y="248411"/>
                  </a:lnTo>
                  <a:lnTo>
                    <a:pt x="774" y="248183"/>
                  </a:lnTo>
                  <a:lnTo>
                    <a:pt x="125387" y="622"/>
                  </a:lnTo>
                  <a:lnTo>
                    <a:pt x="125387" y="0"/>
                  </a:lnTo>
                  <a:close/>
                </a:path>
              </a:pathLst>
            </a:custGeom>
            <a:solidFill>
              <a:srgbClr val="A1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621172" y="4352632"/>
              <a:ext cx="252095" cy="259079"/>
            </a:xfrm>
            <a:custGeom>
              <a:avLst/>
              <a:gdLst/>
              <a:ahLst/>
              <a:cxnLst/>
              <a:rect l="l" t="t" r="r" b="b"/>
              <a:pathLst>
                <a:path w="252095" h="259079">
                  <a:moveTo>
                    <a:pt x="251625" y="0"/>
                  </a:moveTo>
                  <a:lnTo>
                    <a:pt x="86956" y="168465"/>
                  </a:lnTo>
                  <a:lnTo>
                    <a:pt x="0" y="258597"/>
                  </a:lnTo>
                  <a:lnTo>
                    <a:pt x="2260" y="257962"/>
                  </a:lnTo>
                  <a:lnTo>
                    <a:pt x="251625" y="0"/>
                  </a:lnTo>
                  <a:close/>
                </a:path>
              </a:pathLst>
            </a:custGeom>
            <a:solidFill>
              <a:srgbClr val="256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687682" y="4291228"/>
              <a:ext cx="185420" cy="229870"/>
            </a:xfrm>
            <a:custGeom>
              <a:avLst/>
              <a:gdLst/>
              <a:ahLst/>
              <a:cxnLst/>
              <a:rect l="l" t="t" r="r" b="b"/>
              <a:pathLst>
                <a:path w="185420" h="229870">
                  <a:moveTo>
                    <a:pt x="0" y="0"/>
                  </a:moveTo>
                  <a:lnTo>
                    <a:pt x="20434" y="229870"/>
                  </a:lnTo>
                  <a:lnTo>
                    <a:pt x="185102" y="61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7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370817" y="4237850"/>
              <a:ext cx="337820" cy="443865"/>
            </a:xfrm>
            <a:custGeom>
              <a:avLst/>
              <a:gdLst/>
              <a:ahLst/>
              <a:cxnLst/>
              <a:rect l="l" t="t" r="r" b="b"/>
              <a:pathLst>
                <a:path w="337820" h="443864">
                  <a:moveTo>
                    <a:pt x="155968" y="0"/>
                  </a:moveTo>
                  <a:lnTo>
                    <a:pt x="46189" y="218097"/>
                  </a:lnTo>
                  <a:lnTo>
                    <a:pt x="0" y="443661"/>
                  </a:lnTo>
                  <a:lnTo>
                    <a:pt x="250355" y="373392"/>
                  </a:lnTo>
                  <a:lnTo>
                    <a:pt x="337299" y="283248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225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417007" y="4237850"/>
              <a:ext cx="109855" cy="218440"/>
            </a:xfrm>
            <a:custGeom>
              <a:avLst/>
              <a:gdLst/>
              <a:ahLst/>
              <a:cxnLst/>
              <a:rect l="l" t="t" r="r" b="b"/>
              <a:pathLst>
                <a:path w="109854" h="218439">
                  <a:moveTo>
                    <a:pt x="109778" y="0"/>
                  </a:moveTo>
                  <a:lnTo>
                    <a:pt x="38" y="217932"/>
                  </a:lnTo>
                  <a:lnTo>
                    <a:pt x="0" y="218097"/>
                  </a:lnTo>
                  <a:lnTo>
                    <a:pt x="109778" y="0"/>
                  </a:lnTo>
                  <a:close/>
                </a:path>
              </a:pathLst>
            </a:custGeom>
            <a:solidFill>
              <a:srgbClr val="81B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223586" y="4830978"/>
              <a:ext cx="116839" cy="90805"/>
            </a:xfrm>
            <a:custGeom>
              <a:avLst/>
              <a:gdLst/>
              <a:ahLst/>
              <a:cxnLst/>
              <a:rect l="l" t="t" r="r" b="b"/>
              <a:pathLst>
                <a:path w="116839" h="90804">
                  <a:moveTo>
                    <a:pt x="116611" y="0"/>
                  </a:moveTo>
                  <a:lnTo>
                    <a:pt x="0" y="90779"/>
                  </a:lnTo>
                  <a:lnTo>
                    <a:pt x="98018" y="90779"/>
                  </a:lnTo>
                  <a:lnTo>
                    <a:pt x="116611" y="0"/>
                  </a:lnTo>
                  <a:close/>
                </a:path>
              </a:pathLst>
            </a:custGeom>
            <a:solidFill>
              <a:srgbClr val="256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321617" y="4615332"/>
              <a:ext cx="295910" cy="306705"/>
            </a:xfrm>
            <a:custGeom>
              <a:avLst/>
              <a:gdLst/>
              <a:ahLst/>
              <a:cxnLst/>
              <a:rect l="l" t="t" r="r" b="b"/>
              <a:pathLst>
                <a:path w="295910" h="306704">
                  <a:moveTo>
                    <a:pt x="295605" y="0"/>
                  </a:moveTo>
                  <a:lnTo>
                    <a:pt x="18592" y="215646"/>
                  </a:lnTo>
                  <a:lnTo>
                    <a:pt x="0" y="306425"/>
                  </a:lnTo>
                  <a:lnTo>
                    <a:pt x="295605" y="0"/>
                  </a:lnTo>
                  <a:close/>
                </a:path>
              </a:pathLst>
            </a:custGeom>
            <a:solidFill>
              <a:srgbClr val="225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410796" y="4237850"/>
              <a:ext cx="115989" cy="2179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243969" y="4237850"/>
              <a:ext cx="167005" cy="288925"/>
            </a:xfrm>
            <a:custGeom>
              <a:avLst/>
              <a:gdLst/>
              <a:ahLst/>
              <a:cxnLst/>
              <a:rect l="l" t="t" r="r" b="b"/>
              <a:pathLst>
                <a:path w="167004" h="288925">
                  <a:moveTo>
                    <a:pt x="158000" y="0"/>
                  </a:moveTo>
                  <a:lnTo>
                    <a:pt x="77647" y="0"/>
                  </a:lnTo>
                  <a:lnTo>
                    <a:pt x="0" y="227634"/>
                  </a:lnTo>
                  <a:lnTo>
                    <a:pt x="20345" y="288759"/>
                  </a:lnTo>
                  <a:lnTo>
                    <a:pt x="166827" y="127609"/>
                  </a:lnTo>
                  <a:lnTo>
                    <a:pt x="158000" y="0"/>
                  </a:lnTo>
                  <a:close/>
                </a:path>
              </a:pathLst>
            </a:custGeom>
            <a:solidFill>
              <a:srgbClr val="A1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321617" y="4237850"/>
              <a:ext cx="205168" cy="1276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121008" y="4526610"/>
              <a:ext cx="189865" cy="299720"/>
            </a:xfrm>
            <a:custGeom>
              <a:avLst/>
              <a:gdLst/>
              <a:ahLst/>
              <a:cxnLst/>
              <a:rect l="l" t="t" r="r" b="b"/>
              <a:pathLst>
                <a:path w="189864" h="299720">
                  <a:moveTo>
                    <a:pt x="143306" y="0"/>
                  </a:moveTo>
                  <a:lnTo>
                    <a:pt x="77368" y="72529"/>
                  </a:lnTo>
                  <a:lnTo>
                    <a:pt x="0" y="299389"/>
                  </a:lnTo>
                  <a:lnTo>
                    <a:pt x="189610" y="139166"/>
                  </a:lnTo>
                  <a:lnTo>
                    <a:pt x="143306" y="0"/>
                  </a:lnTo>
                  <a:close/>
                </a:path>
              </a:pathLst>
            </a:custGeom>
            <a:solidFill>
              <a:srgbClr val="69B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198376" y="4465485"/>
              <a:ext cx="66040" cy="133985"/>
            </a:xfrm>
            <a:custGeom>
              <a:avLst/>
              <a:gdLst/>
              <a:ahLst/>
              <a:cxnLst/>
              <a:rect l="l" t="t" r="r" b="b"/>
              <a:pathLst>
                <a:path w="66039" h="133985">
                  <a:moveTo>
                    <a:pt x="45592" y="0"/>
                  </a:moveTo>
                  <a:lnTo>
                    <a:pt x="0" y="133667"/>
                  </a:lnTo>
                  <a:lnTo>
                    <a:pt x="65938" y="61137"/>
                  </a:lnTo>
                  <a:lnTo>
                    <a:pt x="45592" y="0"/>
                  </a:lnTo>
                  <a:close/>
                </a:path>
              </a:pathLst>
            </a:custGeom>
            <a:solidFill>
              <a:srgbClr val="8BB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120995" y="4665776"/>
              <a:ext cx="189865" cy="256540"/>
            </a:xfrm>
            <a:custGeom>
              <a:avLst/>
              <a:gdLst/>
              <a:ahLst/>
              <a:cxnLst/>
              <a:rect l="l" t="t" r="r" b="b"/>
              <a:pathLst>
                <a:path w="189864" h="256539">
                  <a:moveTo>
                    <a:pt x="189611" y="0"/>
                  </a:moveTo>
                  <a:lnTo>
                    <a:pt x="0" y="160235"/>
                  </a:lnTo>
                  <a:lnTo>
                    <a:pt x="61556" y="255981"/>
                  </a:lnTo>
                  <a:lnTo>
                    <a:pt x="189611" y="0"/>
                  </a:lnTo>
                  <a:close/>
                </a:path>
              </a:pathLst>
            </a:custGeom>
            <a:solidFill>
              <a:srgbClr val="81B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9" name="타원 288"/>
          <p:cNvSpPr/>
          <p:nvPr/>
        </p:nvSpPr>
        <p:spPr>
          <a:xfrm>
            <a:off x="6743700" y="3194558"/>
            <a:ext cx="2263267" cy="2263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0" h="381000"/>
            <a:bevelB w="635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0" name="그룹 289"/>
          <p:cNvGrpSpPr/>
          <p:nvPr/>
        </p:nvGrpSpPr>
        <p:grpSpPr>
          <a:xfrm>
            <a:off x="7160221" y="3734549"/>
            <a:ext cx="1430223" cy="1112710"/>
            <a:chOff x="7212977" y="3780866"/>
            <a:chExt cx="1430223" cy="1112710"/>
          </a:xfrm>
        </p:grpSpPr>
        <p:sp>
          <p:nvSpPr>
            <p:cNvPr id="235" name="object 235"/>
            <p:cNvSpPr/>
            <p:nvPr/>
          </p:nvSpPr>
          <p:spPr>
            <a:xfrm>
              <a:off x="8261832" y="3876217"/>
              <a:ext cx="238340" cy="31783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333346" y="3828567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47663" y="0"/>
                  </a:moveTo>
                  <a:lnTo>
                    <a:pt x="0" y="31775"/>
                  </a:lnTo>
                  <a:lnTo>
                    <a:pt x="190690" y="317830"/>
                  </a:lnTo>
                  <a:lnTo>
                    <a:pt x="238340" y="286054"/>
                  </a:lnTo>
                  <a:lnTo>
                    <a:pt x="47663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04847" y="3780866"/>
              <a:ext cx="238353" cy="3178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355992" y="4480102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47650" y="0"/>
                  </a:moveTo>
                  <a:lnTo>
                    <a:pt x="0" y="31775"/>
                  </a:lnTo>
                  <a:lnTo>
                    <a:pt x="190677" y="317830"/>
                  </a:lnTo>
                  <a:lnTo>
                    <a:pt x="238340" y="286054"/>
                  </a:lnTo>
                  <a:lnTo>
                    <a:pt x="47650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284491" y="4527791"/>
              <a:ext cx="238328" cy="3178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212977" y="4575441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47650" y="0"/>
                  </a:moveTo>
                  <a:lnTo>
                    <a:pt x="0" y="31800"/>
                  </a:lnTo>
                  <a:lnTo>
                    <a:pt x="190677" y="317855"/>
                  </a:lnTo>
                  <a:lnTo>
                    <a:pt x="238340" y="286054"/>
                  </a:lnTo>
                  <a:lnTo>
                    <a:pt x="47650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356005" y="3876217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190677" y="0"/>
                  </a:moveTo>
                  <a:lnTo>
                    <a:pt x="0" y="286054"/>
                  </a:lnTo>
                  <a:lnTo>
                    <a:pt x="47650" y="317830"/>
                  </a:lnTo>
                  <a:lnTo>
                    <a:pt x="238328" y="31800"/>
                  </a:lnTo>
                  <a:lnTo>
                    <a:pt x="190677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284491" y="3828567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190677" y="0"/>
                  </a:moveTo>
                  <a:lnTo>
                    <a:pt x="0" y="286054"/>
                  </a:lnTo>
                  <a:lnTo>
                    <a:pt x="47650" y="317830"/>
                  </a:lnTo>
                  <a:lnTo>
                    <a:pt x="238328" y="31775"/>
                  </a:lnTo>
                  <a:lnTo>
                    <a:pt x="190677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212977" y="3780866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190690" y="0"/>
                  </a:moveTo>
                  <a:lnTo>
                    <a:pt x="0" y="286054"/>
                  </a:lnTo>
                  <a:lnTo>
                    <a:pt x="47663" y="317830"/>
                  </a:lnTo>
                  <a:lnTo>
                    <a:pt x="238340" y="31800"/>
                  </a:lnTo>
                  <a:lnTo>
                    <a:pt x="190690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261832" y="4480102"/>
              <a:ext cx="381368" cy="41319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13204" y="3993835"/>
              <a:ext cx="658495" cy="527050"/>
            </a:xfrm>
            <a:custGeom>
              <a:avLst/>
              <a:gdLst/>
              <a:ahLst/>
              <a:cxnLst/>
              <a:rect l="l" t="t" r="r" b="b"/>
              <a:pathLst>
                <a:path w="658495" h="527050">
                  <a:moveTo>
                    <a:pt x="649774" y="266975"/>
                  </a:moveTo>
                  <a:lnTo>
                    <a:pt x="468057" y="266975"/>
                  </a:lnTo>
                  <a:lnTo>
                    <a:pt x="511835" y="275335"/>
                  </a:lnTo>
                  <a:lnTo>
                    <a:pt x="553263" y="295576"/>
                  </a:lnTo>
                  <a:lnTo>
                    <a:pt x="586941" y="324957"/>
                  </a:lnTo>
                  <a:lnTo>
                    <a:pt x="611194" y="360730"/>
                  </a:lnTo>
                  <a:lnTo>
                    <a:pt x="625606" y="400832"/>
                  </a:lnTo>
                  <a:lnTo>
                    <a:pt x="629762" y="443198"/>
                  </a:lnTo>
                  <a:lnTo>
                    <a:pt x="623249" y="485763"/>
                  </a:lnTo>
                  <a:lnTo>
                    <a:pt x="605651" y="526462"/>
                  </a:lnTo>
                  <a:lnTo>
                    <a:pt x="627474" y="486183"/>
                  </a:lnTo>
                  <a:lnTo>
                    <a:pt x="643455" y="444313"/>
                  </a:lnTo>
                  <a:lnTo>
                    <a:pt x="653701" y="401392"/>
                  </a:lnTo>
                  <a:lnTo>
                    <a:pt x="658319" y="357963"/>
                  </a:lnTo>
                  <a:lnTo>
                    <a:pt x="657417" y="314567"/>
                  </a:lnTo>
                  <a:lnTo>
                    <a:pt x="651102" y="271745"/>
                  </a:lnTo>
                  <a:lnTo>
                    <a:pt x="649774" y="266975"/>
                  </a:lnTo>
                  <a:close/>
                </a:path>
                <a:path w="658495" h="527050">
                  <a:moveTo>
                    <a:pt x="335175" y="0"/>
                  </a:moveTo>
                  <a:lnTo>
                    <a:pt x="291054" y="268"/>
                  </a:lnTo>
                  <a:lnTo>
                    <a:pt x="247462" y="6136"/>
                  </a:lnTo>
                  <a:lnTo>
                    <a:pt x="204967" y="17488"/>
                  </a:lnTo>
                  <a:lnTo>
                    <a:pt x="164139" y="34212"/>
                  </a:lnTo>
                  <a:lnTo>
                    <a:pt x="125545" y="56194"/>
                  </a:lnTo>
                  <a:lnTo>
                    <a:pt x="89754" y="83319"/>
                  </a:lnTo>
                  <a:lnTo>
                    <a:pt x="57335" y="115476"/>
                  </a:lnTo>
                  <a:lnTo>
                    <a:pt x="28855" y="152549"/>
                  </a:lnTo>
                  <a:lnTo>
                    <a:pt x="25693" y="157553"/>
                  </a:lnTo>
                  <a:lnTo>
                    <a:pt x="24105" y="160067"/>
                  </a:lnTo>
                  <a:lnTo>
                    <a:pt x="6511" y="200749"/>
                  </a:lnTo>
                  <a:lnTo>
                    <a:pt x="0" y="243300"/>
                  </a:lnTo>
                  <a:lnTo>
                    <a:pt x="4157" y="285656"/>
                  </a:lnTo>
                  <a:lnTo>
                    <a:pt x="18569" y="325755"/>
                  </a:lnTo>
                  <a:lnTo>
                    <a:pt x="42823" y="361534"/>
                  </a:lnTo>
                  <a:lnTo>
                    <a:pt x="76505" y="390928"/>
                  </a:lnTo>
                  <a:lnTo>
                    <a:pt x="117930" y="411168"/>
                  </a:lnTo>
                  <a:lnTo>
                    <a:pt x="161707" y="419527"/>
                  </a:lnTo>
                  <a:lnTo>
                    <a:pt x="205564" y="416458"/>
                  </a:lnTo>
                  <a:lnTo>
                    <a:pt x="247230" y="402419"/>
                  </a:lnTo>
                  <a:lnTo>
                    <a:pt x="284432" y="377865"/>
                  </a:lnTo>
                  <a:lnTo>
                    <a:pt x="345351" y="308635"/>
                  </a:lnTo>
                  <a:lnTo>
                    <a:pt x="382543" y="284080"/>
                  </a:lnTo>
                  <a:lnTo>
                    <a:pt x="424203" y="270042"/>
                  </a:lnTo>
                  <a:lnTo>
                    <a:pt x="468057" y="266975"/>
                  </a:lnTo>
                  <a:lnTo>
                    <a:pt x="649774" y="266975"/>
                  </a:lnTo>
                  <a:lnTo>
                    <a:pt x="639484" y="230038"/>
                  </a:lnTo>
                  <a:lnTo>
                    <a:pt x="622668" y="189989"/>
                  </a:lnTo>
                  <a:lnTo>
                    <a:pt x="600763" y="152137"/>
                  </a:lnTo>
                  <a:lnTo>
                    <a:pt x="573876" y="117025"/>
                  </a:lnTo>
                  <a:lnTo>
                    <a:pt x="542115" y="85194"/>
                  </a:lnTo>
                  <a:lnTo>
                    <a:pt x="505587" y="57185"/>
                  </a:lnTo>
                  <a:lnTo>
                    <a:pt x="465032" y="33922"/>
                  </a:lnTo>
                  <a:lnTo>
                    <a:pt x="422733" y="16713"/>
                  </a:lnTo>
                  <a:lnTo>
                    <a:pt x="379258" y="5443"/>
                  </a:lnTo>
                  <a:lnTo>
                    <a:pt x="335175" y="0"/>
                  </a:lnTo>
                  <a:close/>
                </a:path>
              </a:pathLst>
            </a:custGeom>
            <a:solidFill>
              <a:srgbClr val="D02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584639" y="4153915"/>
              <a:ext cx="658495" cy="527050"/>
            </a:xfrm>
            <a:custGeom>
              <a:avLst/>
              <a:gdLst/>
              <a:ahLst/>
              <a:cxnLst/>
              <a:rect l="l" t="t" r="r" b="b"/>
              <a:pathLst>
                <a:path w="658495" h="527050">
                  <a:moveTo>
                    <a:pt x="52670" y="0"/>
                  </a:moveTo>
                  <a:lnTo>
                    <a:pt x="30846" y="40264"/>
                  </a:lnTo>
                  <a:lnTo>
                    <a:pt x="14865" y="82123"/>
                  </a:lnTo>
                  <a:lnTo>
                    <a:pt x="4619" y="125034"/>
                  </a:lnTo>
                  <a:lnTo>
                    <a:pt x="0" y="168455"/>
                  </a:lnTo>
                  <a:lnTo>
                    <a:pt x="900" y="211846"/>
                  </a:lnTo>
                  <a:lnTo>
                    <a:pt x="7214" y="254665"/>
                  </a:lnTo>
                  <a:lnTo>
                    <a:pt x="18832" y="296370"/>
                  </a:lnTo>
                  <a:lnTo>
                    <a:pt x="35647" y="336420"/>
                  </a:lnTo>
                  <a:lnTo>
                    <a:pt x="57553" y="374273"/>
                  </a:lnTo>
                  <a:lnTo>
                    <a:pt x="84441" y="409388"/>
                  </a:lnTo>
                  <a:lnTo>
                    <a:pt x="116203" y="441224"/>
                  </a:lnTo>
                  <a:lnTo>
                    <a:pt x="152733" y="469239"/>
                  </a:lnTo>
                  <a:lnTo>
                    <a:pt x="193289" y="492502"/>
                  </a:lnTo>
                  <a:lnTo>
                    <a:pt x="235588" y="509712"/>
                  </a:lnTo>
                  <a:lnTo>
                    <a:pt x="279063" y="520983"/>
                  </a:lnTo>
                  <a:lnTo>
                    <a:pt x="323146" y="526428"/>
                  </a:lnTo>
                  <a:lnTo>
                    <a:pt x="367267" y="526160"/>
                  </a:lnTo>
                  <a:lnTo>
                    <a:pt x="410859" y="520295"/>
                  </a:lnTo>
                  <a:lnTo>
                    <a:pt x="453354" y="508944"/>
                  </a:lnTo>
                  <a:lnTo>
                    <a:pt x="494182" y="492221"/>
                  </a:lnTo>
                  <a:lnTo>
                    <a:pt x="532776" y="470241"/>
                  </a:lnTo>
                  <a:lnTo>
                    <a:pt x="568566" y="443116"/>
                  </a:lnTo>
                  <a:lnTo>
                    <a:pt x="600986" y="410961"/>
                  </a:lnTo>
                  <a:lnTo>
                    <a:pt x="629466" y="373888"/>
                  </a:lnTo>
                  <a:lnTo>
                    <a:pt x="651809" y="325681"/>
                  </a:lnTo>
                  <a:lnTo>
                    <a:pt x="658319" y="283123"/>
                  </a:lnTo>
                  <a:lnTo>
                    <a:pt x="655995" y="259452"/>
                  </a:lnTo>
                  <a:lnTo>
                    <a:pt x="190266" y="259452"/>
                  </a:lnTo>
                  <a:lnTo>
                    <a:pt x="146487" y="251099"/>
                  </a:lnTo>
                  <a:lnTo>
                    <a:pt x="105058" y="230860"/>
                  </a:lnTo>
                  <a:lnTo>
                    <a:pt x="71384" y="201466"/>
                  </a:lnTo>
                  <a:lnTo>
                    <a:pt x="47133" y="165687"/>
                  </a:lnTo>
                  <a:lnTo>
                    <a:pt x="32720" y="125588"/>
                  </a:lnTo>
                  <a:lnTo>
                    <a:pt x="28561" y="83232"/>
                  </a:lnTo>
                  <a:lnTo>
                    <a:pt x="35073" y="40681"/>
                  </a:lnTo>
                  <a:lnTo>
                    <a:pt x="52670" y="0"/>
                  </a:lnTo>
                  <a:close/>
                </a:path>
                <a:path w="658495" h="527050">
                  <a:moveTo>
                    <a:pt x="496613" y="106901"/>
                  </a:moveTo>
                  <a:lnTo>
                    <a:pt x="452763" y="109961"/>
                  </a:lnTo>
                  <a:lnTo>
                    <a:pt x="411109" y="123993"/>
                  </a:lnTo>
                  <a:lnTo>
                    <a:pt x="373922" y="148543"/>
                  </a:lnTo>
                  <a:lnTo>
                    <a:pt x="313000" y="217774"/>
                  </a:lnTo>
                  <a:lnTo>
                    <a:pt x="275793" y="242332"/>
                  </a:lnTo>
                  <a:lnTo>
                    <a:pt x="234125" y="256378"/>
                  </a:lnTo>
                  <a:lnTo>
                    <a:pt x="190266" y="259452"/>
                  </a:lnTo>
                  <a:lnTo>
                    <a:pt x="655995" y="259452"/>
                  </a:lnTo>
                  <a:lnTo>
                    <a:pt x="639746" y="200661"/>
                  </a:lnTo>
                  <a:lnTo>
                    <a:pt x="615494" y="164889"/>
                  </a:lnTo>
                  <a:lnTo>
                    <a:pt x="581816" y="135509"/>
                  </a:lnTo>
                  <a:lnTo>
                    <a:pt x="540388" y="115265"/>
                  </a:lnTo>
                  <a:lnTo>
                    <a:pt x="496613" y="106901"/>
                  </a:lnTo>
                  <a:close/>
                </a:path>
              </a:pathLst>
            </a:custGeom>
            <a:solidFill>
              <a:srgbClr val="1C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1" name="그림 29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69" y="339657"/>
            <a:ext cx="1064105" cy="2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1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bject 238"/>
          <p:cNvSpPr/>
          <p:nvPr/>
        </p:nvSpPr>
        <p:spPr>
          <a:xfrm>
            <a:off x="8352091" y="2851988"/>
            <a:ext cx="1782660" cy="178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84699" y="1270597"/>
            <a:ext cx="1313815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5"/>
              </a:spcBef>
            </a:pP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아동인권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35" dirty="0">
                <a:solidFill>
                  <a:srgbClr val="6D6E71"/>
                </a:solidFill>
                <a:latin typeface="Malgun Gothic"/>
                <a:cs typeface="Malgun Gothic"/>
              </a:rPr>
              <a:t>아동의 </a:t>
            </a:r>
            <a:r>
              <a:rPr sz="1400" b="1" spc="-95" dirty="0">
                <a:solidFill>
                  <a:srgbClr val="6D6E71"/>
                </a:solidFill>
                <a:latin typeface="Malgun Gothic"/>
                <a:cs typeface="Malgun Gothic"/>
              </a:rPr>
              <a:t>4가지</a:t>
            </a:r>
            <a:r>
              <a:rPr sz="1400" b="1" spc="-415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권리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98621" y="11"/>
            <a:ext cx="335379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3" y="11"/>
            <a:ext cx="3294749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pc="125" dirty="0"/>
              <a:t>1</a:t>
            </a:r>
            <a:endParaRPr spc="125" dirty="0"/>
          </a:p>
        </p:txBody>
      </p:sp>
      <p:sp>
        <p:nvSpPr>
          <p:cNvPr id="227" name="object 227"/>
          <p:cNvSpPr txBox="1"/>
          <p:nvPr/>
        </p:nvSpPr>
        <p:spPr>
          <a:xfrm>
            <a:off x="1360322" y="4630675"/>
            <a:ext cx="1157605" cy="131074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990"/>
              </a:spcBef>
            </a:pPr>
            <a:r>
              <a:rPr sz="2200" b="1" spc="-18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생존권</a:t>
            </a:r>
            <a:endParaRPr sz="22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12700" marR="5080" algn="ctr">
              <a:lnSpc>
                <a:spcPct val="104200"/>
              </a:lnSpc>
              <a:spcBef>
                <a:spcPts val="565"/>
              </a:spcBef>
            </a:pPr>
            <a:r>
              <a:rPr sz="1600" b="1" spc="-160" dirty="0">
                <a:solidFill>
                  <a:srgbClr val="231F20"/>
                </a:solidFill>
                <a:latin typeface="Dotum"/>
                <a:cs typeface="Dotum"/>
              </a:rPr>
              <a:t>기본적인</a:t>
            </a:r>
            <a:r>
              <a:rPr sz="16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삶을 </a:t>
            </a:r>
            <a:r>
              <a:rPr sz="1600" b="1" spc="-11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 err="1">
                <a:solidFill>
                  <a:srgbClr val="231F20"/>
                </a:solidFill>
                <a:latin typeface="Dotum"/>
                <a:cs typeface="Dotum"/>
              </a:rPr>
              <a:t>누리는데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  </a:t>
            </a:r>
            <a:r>
              <a:rPr lang="en-US" sz="1600" b="1" spc="-180" dirty="0">
                <a:solidFill>
                  <a:srgbClr val="231F20"/>
                </a:solidFill>
                <a:latin typeface="Dotum"/>
                <a:cs typeface="Dotum"/>
              </a:rPr>
              <a:t>    </a:t>
            </a:r>
            <a:r>
              <a:rPr sz="1600" b="1" spc="-150" dirty="0" err="1">
                <a:solidFill>
                  <a:srgbClr val="231F20"/>
                </a:solidFill>
                <a:latin typeface="Dotum"/>
                <a:cs typeface="Dotum"/>
              </a:rPr>
              <a:t>필요한</a:t>
            </a:r>
            <a:r>
              <a:rPr sz="1600" b="1" spc="-34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권리</a:t>
            </a:r>
            <a:endParaRPr sz="1600" b="1" dirty="0">
              <a:latin typeface="Dotum"/>
              <a:cs typeface="Dotum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489464" y="4630675"/>
            <a:ext cx="1518920" cy="131074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90"/>
              </a:spcBef>
            </a:pPr>
            <a:r>
              <a:rPr sz="2200" b="1" spc="-18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발달권</a:t>
            </a:r>
            <a:endParaRPr sz="22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283845" marR="5080" indent="-271780">
              <a:lnSpc>
                <a:spcPct val="104200"/>
              </a:lnSpc>
              <a:spcBef>
                <a:spcPts val="565"/>
              </a:spcBef>
            </a:pPr>
            <a:r>
              <a:rPr sz="1600" b="1" spc="-160" dirty="0">
                <a:solidFill>
                  <a:srgbClr val="231F20"/>
                </a:solidFill>
                <a:latin typeface="Dotum"/>
                <a:cs typeface="Dotum"/>
              </a:rPr>
              <a:t>잠재능력을</a:t>
            </a:r>
            <a:r>
              <a:rPr sz="1600" b="1" spc="-33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최대한  </a:t>
            </a:r>
            <a:r>
              <a:rPr sz="1600" b="1" spc="-180" dirty="0" err="1">
                <a:solidFill>
                  <a:srgbClr val="231F20"/>
                </a:solidFill>
                <a:latin typeface="Dotum"/>
                <a:cs typeface="Dotum"/>
              </a:rPr>
              <a:t>발휘하는데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  </a:t>
            </a:r>
            <a:r>
              <a:rPr lang="en-US" sz="1600" b="1" spc="-180" dirty="0">
                <a:solidFill>
                  <a:srgbClr val="231F20"/>
                </a:solidFill>
                <a:latin typeface="Dotum"/>
                <a:cs typeface="Dotum"/>
              </a:rPr>
              <a:t>     </a:t>
            </a:r>
            <a:r>
              <a:rPr sz="1600" b="1" spc="-150" dirty="0" err="1">
                <a:solidFill>
                  <a:srgbClr val="231F20"/>
                </a:solidFill>
                <a:latin typeface="Dotum"/>
                <a:cs typeface="Dotum"/>
              </a:rPr>
              <a:t>필요한</a:t>
            </a:r>
            <a:r>
              <a:rPr sz="1600" b="1" spc="-34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권리</a:t>
            </a:r>
            <a:endParaRPr sz="1600" b="1" dirty="0">
              <a:latin typeface="Dotum"/>
              <a:cs typeface="Dotum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799467" y="4630675"/>
            <a:ext cx="1518920" cy="130810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90"/>
              </a:spcBef>
            </a:pPr>
            <a:r>
              <a:rPr sz="2200" b="1" spc="-18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보호권</a:t>
            </a:r>
            <a:endParaRPr sz="22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12700" marR="5080" algn="ctr">
              <a:lnSpc>
                <a:spcPct val="104200"/>
              </a:lnSpc>
              <a:spcBef>
                <a:spcPts val="565"/>
              </a:spcBef>
            </a:pPr>
            <a:r>
              <a:rPr sz="1600" b="1" spc="-150" dirty="0">
                <a:solidFill>
                  <a:srgbClr val="231F20"/>
                </a:solidFill>
                <a:latin typeface="Dotum"/>
                <a:cs typeface="Dotum"/>
              </a:rPr>
              <a:t>유해한</a:t>
            </a:r>
            <a:r>
              <a:rPr sz="1600" b="1" spc="-33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것으로부터 </a:t>
            </a:r>
            <a:r>
              <a:rPr sz="1600" b="1" spc="-11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보호받을</a:t>
            </a:r>
            <a:endParaRPr sz="1600" b="1" dirty="0">
              <a:latin typeface="Dotum"/>
              <a:cs typeface="Dotum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권리</a:t>
            </a:r>
            <a:endParaRPr sz="1600" b="1" dirty="0">
              <a:latin typeface="Dotum"/>
              <a:cs typeface="Dotum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8062404" y="2562707"/>
            <a:ext cx="1577975" cy="1577975"/>
          </a:xfrm>
          <a:custGeom>
            <a:avLst/>
            <a:gdLst/>
            <a:ahLst/>
            <a:cxnLst/>
            <a:rect l="l" t="t" r="r" b="b"/>
            <a:pathLst>
              <a:path w="1577975" h="1577975">
                <a:moveTo>
                  <a:pt x="788974" y="0"/>
                </a:moveTo>
                <a:lnTo>
                  <a:pt x="740911" y="1439"/>
                </a:lnTo>
                <a:lnTo>
                  <a:pt x="693609" y="5704"/>
                </a:lnTo>
                <a:lnTo>
                  <a:pt x="647152" y="12711"/>
                </a:lnTo>
                <a:lnTo>
                  <a:pt x="601622" y="22377"/>
                </a:lnTo>
                <a:lnTo>
                  <a:pt x="557100" y="34620"/>
                </a:lnTo>
                <a:lnTo>
                  <a:pt x="513671" y="49358"/>
                </a:lnTo>
                <a:lnTo>
                  <a:pt x="471416" y="66508"/>
                </a:lnTo>
                <a:lnTo>
                  <a:pt x="430418" y="85988"/>
                </a:lnTo>
                <a:lnTo>
                  <a:pt x="390759" y="107714"/>
                </a:lnTo>
                <a:lnTo>
                  <a:pt x="352522" y="131605"/>
                </a:lnTo>
                <a:lnTo>
                  <a:pt x="315789" y="157578"/>
                </a:lnTo>
                <a:lnTo>
                  <a:pt x="280643" y="185551"/>
                </a:lnTo>
                <a:lnTo>
                  <a:pt x="247167" y="215440"/>
                </a:lnTo>
                <a:lnTo>
                  <a:pt x="215443" y="247164"/>
                </a:lnTo>
                <a:lnTo>
                  <a:pt x="185553" y="280639"/>
                </a:lnTo>
                <a:lnTo>
                  <a:pt x="157580" y="315784"/>
                </a:lnTo>
                <a:lnTo>
                  <a:pt x="131607" y="352515"/>
                </a:lnTo>
                <a:lnTo>
                  <a:pt x="107715" y="390751"/>
                </a:lnTo>
                <a:lnTo>
                  <a:pt x="85988" y="430409"/>
                </a:lnTo>
                <a:lnTo>
                  <a:pt x="66509" y="471406"/>
                </a:lnTo>
                <a:lnTo>
                  <a:pt x="49358" y="513659"/>
                </a:lnTo>
                <a:lnTo>
                  <a:pt x="34620" y="557087"/>
                </a:lnTo>
                <a:lnTo>
                  <a:pt x="22377" y="601606"/>
                </a:lnTo>
                <a:lnTo>
                  <a:pt x="12711" y="647134"/>
                </a:lnTo>
                <a:lnTo>
                  <a:pt x="5704" y="693589"/>
                </a:lnTo>
                <a:lnTo>
                  <a:pt x="1439" y="740888"/>
                </a:lnTo>
                <a:lnTo>
                  <a:pt x="0" y="788949"/>
                </a:lnTo>
                <a:lnTo>
                  <a:pt x="1439" y="837009"/>
                </a:lnTo>
                <a:lnTo>
                  <a:pt x="5704" y="884308"/>
                </a:lnTo>
                <a:lnTo>
                  <a:pt x="12711" y="930763"/>
                </a:lnTo>
                <a:lnTo>
                  <a:pt x="22377" y="976292"/>
                </a:lnTo>
                <a:lnTo>
                  <a:pt x="34620" y="1020811"/>
                </a:lnTo>
                <a:lnTo>
                  <a:pt x="49358" y="1064239"/>
                </a:lnTo>
                <a:lnTo>
                  <a:pt x="66509" y="1106492"/>
                </a:lnTo>
                <a:lnTo>
                  <a:pt x="85988" y="1147489"/>
                </a:lnTo>
                <a:lnTo>
                  <a:pt x="107715" y="1187147"/>
                </a:lnTo>
                <a:lnTo>
                  <a:pt x="131607" y="1225382"/>
                </a:lnTo>
                <a:lnTo>
                  <a:pt x="157580" y="1262114"/>
                </a:lnTo>
                <a:lnTo>
                  <a:pt x="185553" y="1297259"/>
                </a:lnTo>
                <a:lnTo>
                  <a:pt x="215443" y="1330734"/>
                </a:lnTo>
                <a:lnTo>
                  <a:pt x="247167" y="1362458"/>
                </a:lnTo>
                <a:lnTo>
                  <a:pt x="280643" y="1392347"/>
                </a:lnTo>
                <a:lnTo>
                  <a:pt x="315789" y="1420320"/>
                </a:lnTo>
                <a:lnTo>
                  <a:pt x="352522" y="1446292"/>
                </a:lnTo>
                <a:lnTo>
                  <a:pt x="390759" y="1470183"/>
                </a:lnTo>
                <a:lnTo>
                  <a:pt x="430418" y="1491910"/>
                </a:lnTo>
                <a:lnTo>
                  <a:pt x="471416" y="1511390"/>
                </a:lnTo>
                <a:lnTo>
                  <a:pt x="513671" y="1528540"/>
                </a:lnTo>
                <a:lnTo>
                  <a:pt x="557100" y="1543278"/>
                </a:lnTo>
                <a:lnTo>
                  <a:pt x="601622" y="1555521"/>
                </a:lnTo>
                <a:lnTo>
                  <a:pt x="647152" y="1565187"/>
                </a:lnTo>
                <a:lnTo>
                  <a:pt x="693609" y="1572194"/>
                </a:lnTo>
                <a:lnTo>
                  <a:pt x="740911" y="1576458"/>
                </a:lnTo>
                <a:lnTo>
                  <a:pt x="788974" y="1577898"/>
                </a:lnTo>
                <a:lnTo>
                  <a:pt x="837033" y="1576458"/>
                </a:lnTo>
                <a:lnTo>
                  <a:pt x="884331" y="1572194"/>
                </a:lnTo>
                <a:lnTo>
                  <a:pt x="930785" y="1565187"/>
                </a:lnTo>
                <a:lnTo>
                  <a:pt x="976312" y="1555521"/>
                </a:lnTo>
                <a:lnTo>
                  <a:pt x="1020831" y="1543278"/>
                </a:lnTo>
                <a:lnTo>
                  <a:pt x="1064257" y="1528540"/>
                </a:lnTo>
                <a:lnTo>
                  <a:pt x="1106510" y="1511390"/>
                </a:lnTo>
                <a:lnTo>
                  <a:pt x="1147506" y="1491910"/>
                </a:lnTo>
                <a:lnTo>
                  <a:pt x="1187163" y="1470183"/>
                </a:lnTo>
                <a:lnTo>
                  <a:pt x="1225398" y="1446292"/>
                </a:lnTo>
                <a:lnTo>
                  <a:pt x="1262129" y="1420320"/>
                </a:lnTo>
                <a:lnTo>
                  <a:pt x="1297274" y="1392347"/>
                </a:lnTo>
                <a:lnTo>
                  <a:pt x="1330749" y="1362458"/>
                </a:lnTo>
                <a:lnTo>
                  <a:pt x="1362472" y="1330734"/>
                </a:lnTo>
                <a:lnTo>
                  <a:pt x="1392361" y="1297259"/>
                </a:lnTo>
                <a:lnTo>
                  <a:pt x="1420333" y="1262114"/>
                </a:lnTo>
                <a:lnTo>
                  <a:pt x="1446306" y="1225382"/>
                </a:lnTo>
                <a:lnTo>
                  <a:pt x="1470197" y="1187147"/>
                </a:lnTo>
                <a:lnTo>
                  <a:pt x="1491923" y="1147489"/>
                </a:lnTo>
                <a:lnTo>
                  <a:pt x="1511402" y="1106492"/>
                </a:lnTo>
                <a:lnTo>
                  <a:pt x="1528552" y="1064239"/>
                </a:lnTo>
                <a:lnTo>
                  <a:pt x="1543290" y="1020811"/>
                </a:lnTo>
                <a:lnTo>
                  <a:pt x="1555534" y="976292"/>
                </a:lnTo>
                <a:lnTo>
                  <a:pt x="1565200" y="930763"/>
                </a:lnTo>
                <a:lnTo>
                  <a:pt x="1572207" y="884308"/>
                </a:lnTo>
                <a:lnTo>
                  <a:pt x="1576471" y="837009"/>
                </a:lnTo>
                <a:lnTo>
                  <a:pt x="1577911" y="788949"/>
                </a:lnTo>
                <a:lnTo>
                  <a:pt x="1576471" y="740888"/>
                </a:lnTo>
                <a:lnTo>
                  <a:pt x="1572207" y="693589"/>
                </a:lnTo>
                <a:lnTo>
                  <a:pt x="1565200" y="647134"/>
                </a:lnTo>
                <a:lnTo>
                  <a:pt x="1555534" y="601606"/>
                </a:lnTo>
                <a:lnTo>
                  <a:pt x="1543290" y="557087"/>
                </a:lnTo>
                <a:lnTo>
                  <a:pt x="1528552" y="513659"/>
                </a:lnTo>
                <a:lnTo>
                  <a:pt x="1511402" y="471406"/>
                </a:lnTo>
                <a:lnTo>
                  <a:pt x="1491923" y="430409"/>
                </a:lnTo>
                <a:lnTo>
                  <a:pt x="1470197" y="390751"/>
                </a:lnTo>
                <a:lnTo>
                  <a:pt x="1446306" y="352515"/>
                </a:lnTo>
                <a:lnTo>
                  <a:pt x="1420333" y="315784"/>
                </a:lnTo>
                <a:lnTo>
                  <a:pt x="1392361" y="280639"/>
                </a:lnTo>
                <a:lnTo>
                  <a:pt x="1362472" y="247164"/>
                </a:lnTo>
                <a:lnTo>
                  <a:pt x="1330749" y="215440"/>
                </a:lnTo>
                <a:lnTo>
                  <a:pt x="1297274" y="185551"/>
                </a:lnTo>
                <a:lnTo>
                  <a:pt x="1262129" y="157578"/>
                </a:lnTo>
                <a:lnTo>
                  <a:pt x="1225398" y="131605"/>
                </a:lnTo>
                <a:lnTo>
                  <a:pt x="1187163" y="107714"/>
                </a:lnTo>
                <a:lnTo>
                  <a:pt x="1147506" y="85988"/>
                </a:lnTo>
                <a:lnTo>
                  <a:pt x="1106510" y="66508"/>
                </a:lnTo>
                <a:lnTo>
                  <a:pt x="1064257" y="49358"/>
                </a:lnTo>
                <a:lnTo>
                  <a:pt x="1020831" y="34620"/>
                </a:lnTo>
                <a:lnTo>
                  <a:pt x="976312" y="22377"/>
                </a:lnTo>
                <a:lnTo>
                  <a:pt x="930785" y="12711"/>
                </a:lnTo>
                <a:lnTo>
                  <a:pt x="884331" y="5704"/>
                </a:lnTo>
                <a:lnTo>
                  <a:pt x="837033" y="1439"/>
                </a:lnTo>
                <a:lnTo>
                  <a:pt x="788974" y="0"/>
                </a:lnTo>
                <a:close/>
              </a:path>
            </a:pathLst>
          </a:custGeom>
          <a:solidFill>
            <a:srgbClr val="E13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044031" y="2851988"/>
            <a:ext cx="1782660" cy="1782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54725" y="2562694"/>
            <a:ext cx="2539365" cy="1577975"/>
          </a:xfrm>
          <a:custGeom>
            <a:avLst/>
            <a:gdLst/>
            <a:ahLst/>
            <a:cxnLst/>
            <a:rect l="l" t="t" r="r" b="b"/>
            <a:pathLst>
              <a:path w="2539365" h="1577975">
                <a:moveTo>
                  <a:pt x="788962" y="0"/>
                </a:moveTo>
                <a:lnTo>
                  <a:pt x="740900" y="1439"/>
                </a:lnTo>
                <a:lnTo>
                  <a:pt x="693599" y="5704"/>
                </a:lnTo>
                <a:lnTo>
                  <a:pt x="647143" y="12711"/>
                </a:lnTo>
                <a:lnTo>
                  <a:pt x="601614" y="22377"/>
                </a:lnTo>
                <a:lnTo>
                  <a:pt x="557094" y="34620"/>
                </a:lnTo>
                <a:lnTo>
                  <a:pt x="513665" y="49358"/>
                </a:lnTo>
                <a:lnTo>
                  <a:pt x="471411" y="66508"/>
                </a:lnTo>
                <a:lnTo>
                  <a:pt x="430413" y="85988"/>
                </a:lnTo>
                <a:lnTo>
                  <a:pt x="390755" y="107715"/>
                </a:lnTo>
                <a:lnTo>
                  <a:pt x="352519" y="131606"/>
                </a:lnTo>
                <a:lnTo>
                  <a:pt x="315786" y="157579"/>
                </a:lnTo>
                <a:lnTo>
                  <a:pt x="280641" y="185552"/>
                </a:lnTo>
                <a:lnTo>
                  <a:pt x="247165" y="215441"/>
                </a:lnTo>
                <a:lnTo>
                  <a:pt x="215441" y="247165"/>
                </a:lnTo>
                <a:lnTo>
                  <a:pt x="185552" y="280641"/>
                </a:lnTo>
                <a:lnTo>
                  <a:pt x="157579" y="315786"/>
                </a:lnTo>
                <a:lnTo>
                  <a:pt x="131606" y="352519"/>
                </a:lnTo>
                <a:lnTo>
                  <a:pt x="107715" y="390755"/>
                </a:lnTo>
                <a:lnTo>
                  <a:pt x="85988" y="430413"/>
                </a:lnTo>
                <a:lnTo>
                  <a:pt x="66508" y="471411"/>
                </a:lnTo>
                <a:lnTo>
                  <a:pt x="49358" y="513665"/>
                </a:lnTo>
                <a:lnTo>
                  <a:pt x="34620" y="557094"/>
                </a:lnTo>
                <a:lnTo>
                  <a:pt x="22377" y="601614"/>
                </a:lnTo>
                <a:lnTo>
                  <a:pt x="12711" y="647143"/>
                </a:lnTo>
                <a:lnTo>
                  <a:pt x="5704" y="693599"/>
                </a:lnTo>
                <a:lnTo>
                  <a:pt x="1439" y="740900"/>
                </a:lnTo>
                <a:lnTo>
                  <a:pt x="0" y="788962"/>
                </a:lnTo>
                <a:lnTo>
                  <a:pt x="1439" y="837022"/>
                </a:lnTo>
                <a:lnTo>
                  <a:pt x="5704" y="884321"/>
                </a:lnTo>
                <a:lnTo>
                  <a:pt x="12711" y="930776"/>
                </a:lnTo>
                <a:lnTo>
                  <a:pt x="22377" y="976305"/>
                </a:lnTo>
                <a:lnTo>
                  <a:pt x="34620" y="1020824"/>
                </a:lnTo>
                <a:lnTo>
                  <a:pt x="49358" y="1064251"/>
                </a:lnTo>
                <a:lnTo>
                  <a:pt x="66508" y="1106505"/>
                </a:lnTo>
                <a:lnTo>
                  <a:pt x="85988" y="1147502"/>
                </a:lnTo>
                <a:lnTo>
                  <a:pt x="107715" y="1187159"/>
                </a:lnTo>
                <a:lnTo>
                  <a:pt x="131606" y="1225395"/>
                </a:lnTo>
                <a:lnTo>
                  <a:pt x="157579" y="1262127"/>
                </a:lnTo>
                <a:lnTo>
                  <a:pt x="185552" y="1297271"/>
                </a:lnTo>
                <a:lnTo>
                  <a:pt x="215441" y="1330747"/>
                </a:lnTo>
                <a:lnTo>
                  <a:pt x="247165" y="1362471"/>
                </a:lnTo>
                <a:lnTo>
                  <a:pt x="280641" y="1392360"/>
                </a:lnTo>
                <a:lnTo>
                  <a:pt x="315786" y="1420332"/>
                </a:lnTo>
                <a:lnTo>
                  <a:pt x="352519" y="1446305"/>
                </a:lnTo>
                <a:lnTo>
                  <a:pt x="390755" y="1470196"/>
                </a:lnTo>
                <a:lnTo>
                  <a:pt x="430413" y="1491923"/>
                </a:lnTo>
                <a:lnTo>
                  <a:pt x="471411" y="1511402"/>
                </a:lnTo>
                <a:lnTo>
                  <a:pt x="513665" y="1528552"/>
                </a:lnTo>
                <a:lnTo>
                  <a:pt x="557094" y="1543290"/>
                </a:lnTo>
                <a:lnTo>
                  <a:pt x="601614" y="1555534"/>
                </a:lnTo>
                <a:lnTo>
                  <a:pt x="647143" y="1565200"/>
                </a:lnTo>
                <a:lnTo>
                  <a:pt x="693599" y="1572207"/>
                </a:lnTo>
                <a:lnTo>
                  <a:pt x="740900" y="1576471"/>
                </a:lnTo>
                <a:lnTo>
                  <a:pt x="788962" y="1577911"/>
                </a:lnTo>
                <a:lnTo>
                  <a:pt x="838857" y="1576359"/>
                </a:lnTo>
                <a:lnTo>
                  <a:pt x="887927" y="1571764"/>
                </a:lnTo>
                <a:lnTo>
                  <a:pt x="936079" y="1564219"/>
                </a:lnTo>
                <a:lnTo>
                  <a:pt x="983221" y="1553817"/>
                </a:lnTo>
                <a:lnTo>
                  <a:pt x="1029261" y="1540649"/>
                </a:lnTo>
                <a:lnTo>
                  <a:pt x="1074107" y="1524808"/>
                </a:lnTo>
                <a:lnTo>
                  <a:pt x="1117665" y="1506387"/>
                </a:lnTo>
                <a:lnTo>
                  <a:pt x="1159844" y="1485478"/>
                </a:lnTo>
                <a:lnTo>
                  <a:pt x="1200552" y="1462173"/>
                </a:lnTo>
                <a:lnTo>
                  <a:pt x="1239696" y="1436565"/>
                </a:lnTo>
                <a:lnTo>
                  <a:pt x="1277184" y="1408747"/>
                </a:lnTo>
                <a:lnTo>
                  <a:pt x="1312923" y="1378810"/>
                </a:lnTo>
                <a:lnTo>
                  <a:pt x="1346822" y="1346847"/>
                </a:lnTo>
                <a:lnTo>
                  <a:pt x="1388729" y="1306108"/>
                </a:lnTo>
                <a:lnTo>
                  <a:pt x="1430185" y="1268179"/>
                </a:lnTo>
                <a:lnTo>
                  <a:pt x="1471224" y="1233059"/>
                </a:lnTo>
                <a:lnTo>
                  <a:pt x="1511877" y="1200749"/>
                </a:lnTo>
                <a:lnTo>
                  <a:pt x="1552177" y="1171249"/>
                </a:lnTo>
                <a:lnTo>
                  <a:pt x="1592156" y="1144558"/>
                </a:lnTo>
                <a:lnTo>
                  <a:pt x="1631845" y="1120676"/>
                </a:lnTo>
                <a:lnTo>
                  <a:pt x="1671276" y="1099604"/>
                </a:lnTo>
                <a:lnTo>
                  <a:pt x="1710483" y="1081342"/>
                </a:lnTo>
                <a:lnTo>
                  <a:pt x="1749497" y="1065889"/>
                </a:lnTo>
                <a:lnTo>
                  <a:pt x="1788351" y="1053246"/>
                </a:lnTo>
                <a:lnTo>
                  <a:pt x="1827075" y="1043413"/>
                </a:lnTo>
                <a:lnTo>
                  <a:pt x="1865704" y="1036389"/>
                </a:lnTo>
                <a:lnTo>
                  <a:pt x="1904268" y="1032174"/>
                </a:lnTo>
                <a:lnTo>
                  <a:pt x="1942799" y="1030770"/>
                </a:lnTo>
                <a:lnTo>
                  <a:pt x="2345475" y="1030770"/>
                </a:lnTo>
                <a:lnTo>
                  <a:pt x="2344945" y="1029270"/>
                </a:lnTo>
                <a:lnTo>
                  <a:pt x="2331776" y="983227"/>
                </a:lnTo>
                <a:lnTo>
                  <a:pt x="2321372" y="936083"/>
                </a:lnTo>
                <a:lnTo>
                  <a:pt x="2313826" y="887929"/>
                </a:lnTo>
                <a:lnTo>
                  <a:pt x="2309231" y="838857"/>
                </a:lnTo>
                <a:lnTo>
                  <a:pt x="2307678" y="788962"/>
                </a:lnTo>
                <a:lnTo>
                  <a:pt x="2309231" y="739068"/>
                </a:lnTo>
                <a:lnTo>
                  <a:pt x="2313826" y="690000"/>
                </a:lnTo>
                <a:lnTo>
                  <a:pt x="2321372" y="641848"/>
                </a:lnTo>
                <a:lnTo>
                  <a:pt x="2331776" y="594705"/>
                </a:lnTo>
                <a:lnTo>
                  <a:pt x="2344945" y="548663"/>
                </a:lnTo>
                <a:lnTo>
                  <a:pt x="2345481" y="547147"/>
                </a:lnTo>
                <a:lnTo>
                  <a:pt x="1942799" y="547147"/>
                </a:lnTo>
                <a:lnTo>
                  <a:pt x="1904268" y="545743"/>
                </a:lnTo>
                <a:lnTo>
                  <a:pt x="1865704" y="541528"/>
                </a:lnTo>
                <a:lnTo>
                  <a:pt x="1827075" y="534505"/>
                </a:lnTo>
                <a:lnTo>
                  <a:pt x="1788351" y="524672"/>
                </a:lnTo>
                <a:lnTo>
                  <a:pt x="1749497" y="512030"/>
                </a:lnTo>
                <a:lnTo>
                  <a:pt x="1710483" y="496578"/>
                </a:lnTo>
                <a:lnTo>
                  <a:pt x="1671276" y="478317"/>
                </a:lnTo>
                <a:lnTo>
                  <a:pt x="1631845" y="457246"/>
                </a:lnTo>
                <a:lnTo>
                  <a:pt x="1592156" y="433366"/>
                </a:lnTo>
                <a:lnTo>
                  <a:pt x="1552177" y="406677"/>
                </a:lnTo>
                <a:lnTo>
                  <a:pt x="1511877" y="377178"/>
                </a:lnTo>
                <a:lnTo>
                  <a:pt x="1471224" y="344870"/>
                </a:lnTo>
                <a:lnTo>
                  <a:pt x="1430185" y="309752"/>
                </a:lnTo>
                <a:lnTo>
                  <a:pt x="1388729" y="271825"/>
                </a:lnTo>
                <a:lnTo>
                  <a:pt x="1346822" y="231089"/>
                </a:lnTo>
                <a:lnTo>
                  <a:pt x="1312923" y="199123"/>
                </a:lnTo>
                <a:lnTo>
                  <a:pt x="1277184" y="169183"/>
                </a:lnTo>
                <a:lnTo>
                  <a:pt x="1239696" y="141362"/>
                </a:lnTo>
                <a:lnTo>
                  <a:pt x="1200552" y="115751"/>
                </a:lnTo>
                <a:lnTo>
                  <a:pt x="1159844" y="92444"/>
                </a:lnTo>
                <a:lnTo>
                  <a:pt x="1117665" y="71533"/>
                </a:lnTo>
                <a:lnTo>
                  <a:pt x="1074107" y="53109"/>
                </a:lnTo>
                <a:lnTo>
                  <a:pt x="1029261" y="37267"/>
                </a:lnTo>
                <a:lnTo>
                  <a:pt x="983221" y="24097"/>
                </a:lnTo>
                <a:lnTo>
                  <a:pt x="936079" y="13693"/>
                </a:lnTo>
                <a:lnTo>
                  <a:pt x="887927" y="6147"/>
                </a:lnTo>
                <a:lnTo>
                  <a:pt x="838857" y="1552"/>
                </a:lnTo>
                <a:lnTo>
                  <a:pt x="788962" y="0"/>
                </a:lnTo>
                <a:close/>
              </a:path>
              <a:path w="2539365" h="1577975">
                <a:moveTo>
                  <a:pt x="2345475" y="1030770"/>
                </a:moveTo>
                <a:lnTo>
                  <a:pt x="1942799" y="1030770"/>
                </a:lnTo>
                <a:lnTo>
                  <a:pt x="1981331" y="1032174"/>
                </a:lnTo>
                <a:lnTo>
                  <a:pt x="2019895" y="1036389"/>
                </a:lnTo>
                <a:lnTo>
                  <a:pt x="2058523" y="1043413"/>
                </a:lnTo>
                <a:lnTo>
                  <a:pt x="2097248" y="1053246"/>
                </a:lnTo>
                <a:lnTo>
                  <a:pt x="2136100" y="1065889"/>
                </a:lnTo>
                <a:lnTo>
                  <a:pt x="2175114" y="1081342"/>
                </a:lnTo>
                <a:lnTo>
                  <a:pt x="2214320" y="1099604"/>
                </a:lnTo>
                <a:lnTo>
                  <a:pt x="2253752" y="1120676"/>
                </a:lnTo>
                <a:lnTo>
                  <a:pt x="2293440" y="1144558"/>
                </a:lnTo>
                <a:lnTo>
                  <a:pt x="2333417" y="1171249"/>
                </a:lnTo>
                <a:lnTo>
                  <a:pt x="2373716" y="1200749"/>
                </a:lnTo>
                <a:lnTo>
                  <a:pt x="2414369" y="1233059"/>
                </a:lnTo>
                <a:lnTo>
                  <a:pt x="2455406" y="1268179"/>
                </a:lnTo>
                <a:lnTo>
                  <a:pt x="2496862" y="1306108"/>
                </a:lnTo>
                <a:lnTo>
                  <a:pt x="2538768" y="1346847"/>
                </a:lnTo>
                <a:lnTo>
                  <a:pt x="2506802" y="1312948"/>
                </a:lnTo>
                <a:lnTo>
                  <a:pt x="2476862" y="1277207"/>
                </a:lnTo>
                <a:lnTo>
                  <a:pt x="2449041" y="1239718"/>
                </a:lnTo>
                <a:lnTo>
                  <a:pt x="2423430" y="1200571"/>
                </a:lnTo>
                <a:lnTo>
                  <a:pt x="2400123" y="1159861"/>
                </a:lnTo>
                <a:lnTo>
                  <a:pt x="2379211" y="1117679"/>
                </a:lnTo>
                <a:lnTo>
                  <a:pt x="2360788" y="1074118"/>
                </a:lnTo>
                <a:lnTo>
                  <a:pt x="2345475" y="1030770"/>
                </a:lnTo>
                <a:close/>
              </a:path>
              <a:path w="2539365" h="1577975">
                <a:moveTo>
                  <a:pt x="2538768" y="231089"/>
                </a:moveTo>
                <a:lnTo>
                  <a:pt x="2496862" y="271825"/>
                </a:lnTo>
                <a:lnTo>
                  <a:pt x="2455406" y="309752"/>
                </a:lnTo>
                <a:lnTo>
                  <a:pt x="2414369" y="344870"/>
                </a:lnTo>
                <a:lnTo>
                  <a:pt x="2373716" y="377178"/>
                </a:lnTo>
                <a:lnTo>
                  <a:pt x="2333417" y="406677"/>
                </a:lnTo>
                <a:lnTo>
                  <a:pt x="2293440" y="433366"/>
                </a:lnTo>
                <a:lnTo>
                  <a:pt x="2253752" y="457246"/>
                </a:lnTo>
                <a:lnTo>
                  <a:pt x="2214320" y="478317"/>
                </a:lnTo>
                <a:lnTo>
                  <a:pt x="2175114" y="496578"/>
                </a:lnTo>
                <a:lnTo>
                  <a:pt x="2136100" y="512030"/>
                </a:lnTo>
                <a:lnTo>
                  <a:pt x="2097248" y="524672"/>
                </a:lnTo>
                <a:lnTo>
                  <a:pt x="2058523" y="534505"/>
                </a:lnTo>
                <a:lnTo>
                  <a:pt x="2019895" y="541528"/>
                </a:lnTo>
                <a:lnTo>
                  <a:pt x="1981331" y="545743"/>
                </a:lnTo>
                <a:lnTo>
                  <a:pt x="1942799" y="547147"/>
                </a:lnTo>
                <a:lnTo>
                  <a:pt x="2345481" y="547147"/>
                </a:lnTo>
                <a:lnTo>
                  <a:pt x="2360788" y="503816"/>
                </a:lnTo>
                <a:lnTo>
                  <a:pt x="2379211" y="460256"/>
                </a:lnTo>
                <a:lnTo>
                  <a:pt x="2400123" y="418074"/>
                </a:lnTo>
                <a:lnTo>
                  <a:pt x="2423430" y="377364"/>
                </a:lnTo>
                <a:lnTo>
                  <a:pt x="2449041" y="338218"/>
                </a:lnTo>
                <a:lnTo>
                  <a:pt x="2476862" y="300729"/>
                </a:lnTo>
                <a:lnTo>
                  <a:pt x="2506802" y="264988"/>
                </a:lnTo>
                <a:lnTo>
                  <a:pt x="2538768" y="231089"/>
                </a:lnTo>
                <a:close/>
              </a:path>
            </a:pathLst>
          </a:custGeom>
          <a:solidFill>
            <a:srgbClr val="952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36479" y="2851988"/>
            <a:ext cx="1782635" cy="1782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447059" y="2562707"/>
            <a:ext cx="2539365" cy="1577975"/>
          </a:xfrm>
          <a:custGeom>
            <a:avLst/>
            <a:gdLst/>
            <a:ahLst/>
            <a:cxnLst/>
            <a:rect l="l" t="t" r="r" b="b"/>
            <a:pathLst>
              <a:path w="2539365" h="1577975">
                <a:moveTo>
                  <a:pt x="788949" y="0"/>
                </a:moveTo>
                <a:lnTo>
                  <a:pt x="740888" y="1439"/>
                </a:lnTo>
                <a:lnTo>
                  <a:pt x="693589" y="5704"/>
                </a:lnTo>
                <a:lnTo>
                  <a:pt x="647134" y="12711"/>
                </a:lnTo>
                <a:lnTo>
                  <a:pt x="601606" y="22377"/>
                </a:lnTo>
                <a:lnTo>
                  <a:pt x="557087" y="34620"/>
                </a:lnTo>
                <a:lnTo>
                  <a:pt x="513659" y="49358"/>
                </a:lnTo>
                <a:lnTo>
                  <a:pt x="471406" y="66508"/>
                </a:lnTo>
                <a:lnTo>
                  <a:pt x="430409" y="85988"/>
                </a:lnTo>
                <a:lnTo>
                  <a:pt x="390751" y="107714"/>
                </a:lnTo>
                <a:lnTo>
                  <a:pt x="352515" y="131605"/>
                </a:lnTo>
                <a:lnTo>
                  <a:pt x="315784" y="157578"/>
                </a:lnTo>
                <a:lnTo>
                  <a:pt x="280639" y="185551"/>
                </a:lnTo>
                <a:lnTo>
                  <a:pt x="247164" y="215440"/>
                </a:lnTo>
                <a:lnTo>
                  <a:pt x="215440" y="247164"/>
                </a:lnTo>
                <a:lnTo>
                  <a:pt x="185551" y="280639"/>
                </a:lnTo>
                <a:lnTo>
                  <a:pt x="157578" y="315784"/>
                </a:lnTo>
                <a:lnTo>
                  <a:pt x="131605" y="352515"/>
                </a:lnTo>
                <a:lnTo>
                  <a:pt x="107714" y="390751"/>
                </a:lnTo>
                <a:lnTo>
                  <a:pt x="85988" y="430409"/>
                </a:lnTo>
                <a:lnTo>
                  <a:pt x="66508" y="471406"/>
                </a:lnTo>
                <a:lnTo>
                  <a:pt x="49358" y="513659"/>
                </a:lnTo>
                <a:lnTo>
                  <a:pt x="34620" y="557087"/>
                </a:lnTo>
                <a:lnTo>
                  <a:pt x="22377" y="601606"/>
                </a:lnTo>
                <a:lnTo>
                  <a:pt x="12711" y="647134"/>
                </a:lnTo>
                <a:lnTo>
                  <a:pt x="5704" y="693589"/>
                </a:lnTo>
                <a:lnTo>
                  <a:pt x="1439" y="740888"/>
                </a:lnTo>
                <a:lnTo>
                  <a:pt x="0" y="788949"/>
                </a:lnTo>
                <a:lnTo>
                  <a:pt x="1439" y="837009"/>
                </a:lnTo>
                <a:lnTo>
                  <a:pt x="5704" y="884308"/>
                </a:lnTo>
                <a:lnTo>
                  <a:pt x="12711" y="930763"/>
                </a:lnTo>
                <a:lnTo>
                  <a:pt x="22377" y="976292"/>
                </a:lnTo>
                <a:lnTo>
                  <a:pt x="34620" y="1020811"/>
                </a:lnTo>
                <a:lnTo>
                  <a:pt x="49358" y="1064239"/>
                </a:lnTo>
                <a:lnTo>
                  <a:pt x="66508" y="1106492"/>
                </a:lnTo>
                <a:lnTo>
                  <a:pt x="85988" y="1147489"/>
                </a:lnTo>
                <a:lnTo>
                  <a:pt x="107714" y="1187147"/>
                </a:lnTo>
                <a:lnTo>
                  <a:pt x="131605" y="1225382"/>
                </a:lnTo>
                <a:lnTo>
                  <a:pt x="157578" y="1262114"/>
                </a:lnTo>
                <a:lnTo>
                  <a:pt x="185551" y="1297259"/>
                </a:lnTo>
                <a:lnTo>
                  <a:pt x="215440" y="1330734"/>
                </a:lnTo>
                <a:lnTo>
                  <a:pt x="247164" y="1362458"/>
                </a:lnTo>
                <a:lnTo>
                  <a:pt x="280639" y="1392347"/>
                </a:lnTo>
                <a:lnTo>
                  <a:pt x="315784" y="1420320"/>
                </a:lnTo>
                <a:lnTo>
                  <a:pt x="352515" y="1446292"/>
                </a:lnTo>
                <a:lnTo>
                  <a:pt x="390751" y="1470183"/>
                </a:lnTo>
                <a:lnTo>
                  <a:pt x="430409" y="1491910"/>
                </a:lnTo>
                <a:lnTo>
                  <a:pt x="471406" y="1511390"/>
                </a:lnTo>
                <a:lnTo>
                  <a:pt x="513659" y="1528540"/>
                </a:lnTo>
                <a:lnTo>
                  <a:pt x="557087" y="1543278"/>
                </a:lnTo>
                <a:lnTo>
                  <a:pt x="601606" y="1555521"/>
                </a:lnTo>
                <a:lnTo>
                  <a:pt x="647134" y="1565187"/>
                </a:lnTo>
                <a:lnTo>
                  <a:pt x="693589" y="1572194"/>
                </a:lnTo>
                <a:lnTo>
                  <a:pt x="740888" y="1576458"/>
                </a:lnTo>
                <a:lnTo>
                  <a:pt x="788949" y="1577898"/>
                </a:lnTo>
                <a:lnTo>
                  <a:pt x="838845" y="1576346"/>
                </a:lnTo>
                <a:lnTo>
                  <a:pt x="887917" y="1571751"/>
                </a:lnTo>
                <a:lnTo>
                  <a:pt x="936071" y="1564206"/>
                </a:lnTo>
                <a:lnTo>
                  <a:pt x="983217" y="1553803"/>
                </a:lnTo>
                <a:lnTo>
                  <a:pt x="1029260" y="1540635"/>
                </a:lnTo>
                <a:lnTo>
                  <a:pt x="1074109" y="1524793"/>
                </a:lnTo>
                <a:lnTo>
                  <a:pt x="1117671" y="1506370"/>
                </a:lnTo>
                <a:lnTo>
                  <a:pt x="1159854" y="1485459"/>
                </a:lnTo>
                <a:lnTo>
                  <a:pt x="1200564" y="1462152"/>
                </a:lnTo>
                <a:lnTo>
                  <a:pt x="1239710" y="1436541"/>
                </a:lnTo>
                <a:lnTo>
                  <a:pt x="1277199" y="1408719"/>
                </a:lnTo>
                <a:lnTo>
                  <a:pt x="1312938" y="1378777"/>
                </a:lnTo>
                <a:lnTo>
                  <a:pt x="1346835" y="1346809"/>
                </a:lnTo>
                <a:lnTo>
                  <a:pt x="1388740" y="1306075"/>
                </a:lnTo>
                <a:lnTo>
                  <a:pt x="1430196" y="1268150"/>
                </a:lnTo>
                <a:lnTo>
                  <a:pt x="1471233" y="1233035"/>
                </a:lnTo>
                <a:lnTo>
                  <a:pt x="1511886" y="1200729"/>
                </a:lnTo>
                <a:lnTo>
                  <a:pt x="1552185" y="1171232"/>
                </a:lnTo>
                <a:lnTo>
                  <a:pt x="1592162" y="1144544"/>
                </a:lnTo>
                <a:lnTo>
                  <a:pt x="1631850" y="1120665"/>
                </a:lnTo>
                <a:lnTo>
                  <a:pt x="1671281" y="1099596"/>
                </a:lnTo>
                <a:lnTo>
                  <a:pt x="1710488" y="1081336"/>
                </a:lnTo>
                <a:lnTo>
                  <a:pt x="1749501" y="1065886"/>
                </a:lnTo>
                <a:lnTo>
                  <a:pt x="1788354" y="1053244"/>
                </a:lnTo>
                <a:lnTo>
                  <a:pt x="1827078" y="1043412"/>
                </a:lnTo>
                <a:lnTo>
                  <a:pt x="1865706" y="1036389"/>
                </a:lnTo>
                <a:lnTo>
                  <a:pt x="1904270" y="1032176"/>
                </a:lnTo>
                <a:lnTo>
                  <a:pt x="1942801" y="1030771"/>
                </a:lnTo>
                <a:lnTo>
                  <a:pt x="2345484" y="1030771"/>
                </a:lnTo>
                <a:lnTo>
                  <a:pt x="2344945" y="1029247"/>
                </a:lnTo>
                <a:lnTo>
                  <a:pt x="2331776" y="983206"/>
                </a:lnTo>
                <a:lnTo>
                  <a:pt x="2321372" y="936063"/>
                </a:lnTo>
                <a:lnTo>
                  <a:pt x="2313826" y="887911"/>
                </a:lnTo>
                <a:lnTo>
                  <a:pt x="2309231" y="838842"/>
                </a:lnTo>
                <a:lnTo>
                  <a:pt x="2307678" y="788949"/>
                </a:lnTo>
                <a:lnTo>
                  <a:pt x="2309231" y="739056"/>
                </a:lnTo>
                <a:lnTo>
                  <a:pt x="2313826" y="689987"/>
                </a:lnTo>
                <a:lnTo>
                  <a:pt x="2321372" y="641835"/>
                </a:lnTo>
                <a:lnTo>
                  <a:pt x="2331776" y="594692"/>
                </a:lnTo>
                <a:lnTo>
                  <a:pt x="2344945" y="548651"/>
                </a:lnTo>
                <a:lnTo>
                  <a:pt x="2345484" y="547127"/>
                </a:lnTo>
                <a:lnTo>
                  <a:pt x="1942801" y="547127"/>
                </a:lnTo>
                <a:lnTo>
                  <a:pt x="1904264" y="545722"/>
                </a:lnTo>
                <a:lnTo>
                  <a:pt x="1865699" y="541507"/>
                </a:lnTo>
                <a:lnTo>
                  <a:pt x="1827071" y="534484"/>
                </a:lnTo>
                <a:lnTo>
                  <a:pt x="1788346" y="524651"/>
                </a:lnTo>
                <a:lnTo>
                  <a:pt x="1749493" y="512009"/>
                </a:lnTo>
                <a:lnTo>
                  <a:pt x="1710479" y="496558"/>
                </a:lnTo>
                <a:lnTo>
                  <a:pt x="1671273" y="478297"/>
                </a:lnTo>
                <a:lnTo>
                  <a:pt x="1631841" y="457227"/>
                </a:lnTo>
                <a:lnTo>
                  <a:pt x="1592152" y="433347"/>
                </a:lnTo>
                <a:lnTo>
                  <a:pt x="1552175" y="406659"/>
                </a:lnTo>
                <a:lnTo>
                  <a:pt x="1511875" y="377161"/>
                </a:lnTo>
                <a:lnTo>
                  <a:pt x="1471223" y="344854"/>
                </a:lnTo>
                <a:lnTo>
                  <a:pt x="1430184" y="309737"/>
                </a:lnTo>
                <a:lnTo>
                  <a:pt x="1388728" y="271811"/>
                </a:lnTo>
                <a:lnTo>
                  <a:pt x="1346821" y="231076"/>
                </a:lnTo>
                <a:lnTo>
                  <a:pt x="1312938" y="199126"/>
                </a:lnTo>
                <a:lnTo>
                  <a:pt x="1277199" y="169188"/>
                </a:lnTo>
                <a:lnTo>
                  <a:pt x="1239710" y="141367"/>
                </a:lnTo>
                <a:lnTo>
                  <a:pt x="1200564" y="115757"/>
                </a:lnTo>
                <a:lnTo>
                  <a:pt x="1159854" y="92450"/>
                </a:lnTo>
                <a:lnTo>
                  <a:pt x="1117671" y="71538"/>
                </a:lnTo>
                <a:lnTo>
                  <a:pt x="1074109" y="53114"/>
                </a:lnTo>
                <a:lnTo>
                  <a:pt x="1029260" y="37270"/>
                </a:lnTo>
                <a:lnTo>
                  <a:pt x="983217" y="24099"/>
                </a:lnTo>
                <a:lnTo>
                  <a:pt x="936071" y="13695"/>
                </a:lnTo>
                <a:lnTo>
                  <a:pt x="887917" y="6148"/>
                </a:lnTo>
                <a:lnTo>
                  <a:pt x="838845" y="1552"/>
                </a:lnTo>
                <a:lnTo>
                  <a:pt x="788949" y="0"/>
                </a:lnTo>
                <a:close/>
              </a:path>
              <a:path w="2539365" h="1577975">
                <a:moveTo>
                  <a:pt x="2345484" y="1030771"/>
                </a:moveTo>
                <a:lnTo>
                  <a:pt x="1942801" y="1030771"/>
                </a:lnTo>
                <a:lnTo>
                  <a:pt x="1981332" y="1032176"/>
                </a:lnTo>
                <a:lnTo>
                  <a:pt x="2019896" y="1036390"/>
                </a:lnTo>
                <a:lnTo>
                  <a:pt x="2058524" y="1043414"/>
                </a:lnTo>
                <a:lnTo>
                  <a:pt x="2097248" y="1053247"/>
                </a:lnTo>
                <a:lnTo>
                  <a:pt x="2136101" y="1065889"/>
                </a:lnTo>
                <a:lnTo>
                  <a:pt x="2175114" y="1081340"/>
                </a:lnTo>
                <a:lnTo>
                  <a:pt x="2214321" y="1099601"/>
                </a:lnTo>
                <a:lnTo>
                  <a:pt x="2253752" y="1120671"/>
                </a:lnTo>
                <a:lnTo>
                  <a:pt x="2293440" y="1144550"/>
                </a:lnTo>
                <a:lnTo>
                  <a:pt x="2333418" y="1171239"/>
                </a:lnTo>
                <a:lnTo>
                  <a:pt x="2373716" y="1200737"/>
                </a:lnTo>
                <a:lnTo>
                  <a:pt x="2414369" y="1233044"/>
                </a:lnTo>
                <a:lnTo>
                  <a:pt x="2455406" y="1268161"/>
                </a:lnTo>
                <a:lnTo>
                  <a:pt x="2496862" y="1306087"/>
                </a:lnTo>
                <a:lnTo>
                  <a:pt x="2538768" y="1346822"/>
                </a:lnTo>
                <a:lnTo>
                  <a:pt x="2506802" y="1312923"/>
                </a:lnTo>
                <a:lnTo>
                  <a:pt x="2476862" y="1277182"/>
                </a:lnTo>
                <a:lnTo>
                  <a:pt x="2449041" y="1239692"/>
                </a:lnTo>
                <a:lnTo>
                  <a:pt x="2423430" y="1200546"/>
                </a:lnTo>
                <a:lnTo>
                  <a:pt x="2400123" y="1159836"/>
                </a:lnTo>
                <a:lnTo>
                  <a:pt x="2379211" y="1117655"/>
                </a:lnTo>
                <a:lnTo>
                  <a:pt x="2360788" y="1074094"/>
                </a:lnTo>
                <a:lnTo>
                  <a:pt x="2345484" y="1030771"/>
                </a:lnTo>
                <a:close/>
              </a:path>
              <a:path w="2539365" h="1577975">
                <a:moveTo>
                  <a:pt x="2538768" y="231076"/>
                </a:moveTo>
                <a:lnTo>
                  <a:pt x="2496850" y="271823"/>
                </a:lnTo>
                <a:lnTo>
                  <a:pt x="2455394" y="309747"/>
                </a:lnTo>
                <a:lnTo>
                  <a:pt x="2414357" y="344863"/>
                </a:lnTo>
                <a:lnTo>
                  <a:pt x="2373705" y="377169"/>
                </a:lnTo>
                <a:lnTo>
                  <a:pt x="2333407" y="406666"/>
                </a:lnTo>
                <a:lnTo>
                  <a:pt x="2293429" y="433354"/>
                </a:lnTo>
                <a:lnTo>
                  <a:pt x="2253741" y="457232"/>
                </a:lnTo>
                <a:lnTo>
                  <a:pt x="2214310" y="478302"/>
                </a:lnTo>
                <a:lnTo>
                  <a:pt x="2175104" y="496562"/>
                </a:lnTo>
                <a:lnTo>
                  <a:pt x="2136091" y="512012"/>
                </a:lnTo>
                <a:lnTo>
                  <a:pt x="2097238" y="524654"/>
                </a:lnTo>
                <a:lnTo>
                  <a:pt x="2058513" y="534486"/>
                </a:lnTo>
                <a:lnTo>
                  <a:pt x="2019884" y="541509"/>
                </a:lnTo>
                <a:lnTo>
                  <a:pt x="1981315" y="545722"/>
                </a:lnTo>
                <a:lnTo>
                  <a:pt x="1942801" y="547127"/>
                </a:lnTo>
                <a:lnTo>
                  <a:pt x="2345484" y="547127"/>
                </a:lnTo>
                <a:lnTo>
                  <a:pt x="2360788" y="503803"/>
                </a:lnTo>
                <a:lnTo>
                  <a:pt x="2379211" y="460243"/>
                </a:lnTo>
                <a:lnTo>
                  <a:pt x="2400123" y="418061"/>
                </a:lnTo>
                <a:lnTo>
                  <a:pt x="2423430" y="377351"/>
                </a:lnTo>
                <a:lnTo>
                  <a:pt x="2449041" y="338205"/>
                </a:lnTo>
                <a:lnTo>
                  <a:pt x="2476862" y="300716"/>
                </a:lnTo>
                <a:lnTo>
                  <a:pt x="2506802" y="264975"/>
                </a:lnTo>
                <a:lnTo>
                  <a:pt x="2538768" y="231076"/>
                </a:lnTo>
                <a:close/>
              </a:path>
            </a:pathLst>
          </a:custGeom>
          <a:solidFill>
            <a:srgbClr val="2C8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28686" y="2851988"/>
            <a:ext cx="1782648" cy="1782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39380" y="2562707"/>
            <a:ext cx="2539365" cy="1577975"/>
          </a:xfrm>
          <a:custGeom>
            <a:avLst/>
            <a:gdLst/>
            <a:ahLst/>
            <a:cxnLst/>
            <a:rect l="l" t="t" r="r" b="b"/>
            <a:pathLst>
              <a:path w="2539365" h="1577975">
                <a:moveTo>
                  <a:pt x="788949" y="0"/>
                </a:moveTo>
                <a:lnTo>
                  <a:pt x="740888" y="1439"/>
                </a:lnTo>
                <a:lnTo>
                  <a:pt x="693589" y="5704"/>
                </a:lnTo>
                <a:lnTo>
                  <a:pt x="647134" y="12711"/>
                </a:lnTo>
                <a:lnTo>
                  <a:pt x="601606" y="22377"/>
                </a:lnTo>
                <a:lnTo>
                  <a:pt x="557087" y="34620"/>
                </a:lnTo>
                <a:lnTo>
                  <a:pt x="513659" y="49358"/>
                </a:lnTo>
                <a:lnTo>
                  <a:pt x="471406" y="66508"/>
                </a:lnTo>
                <a:lnTo>
                  <a:pt x="430409" y="85988"/>
                </a:lnTo>
                <a:lnTo>
                  <a:pt x="390751" y="107714"/>
                </a:lnTo>
                <a:lnTo>
                  <a:pt x="352515" y="131605"/>
                </a:lnTo>
                <a:lnTo>
                  <a:pt x="315784" y="157578"/>
                </a:lnTo>
                <a:lnTo>
                  <a:pt x="280639" y="185551"/>
                </a:lnTo>
                <a:lnTo>
                  <a:pt x="247164" y="215440"/>
                </a:lnTo>
                <a:lnTo>
                  <a:pt x="215440" y="247164"/>
                </a:lnTo>
                <a:lnTo>
                  <a:pt x="185551" y="280639"/>
                </a:lnTo>
                <a:lnTo>
                  <a:pt x="157578" y="315784"/>
                </a:lnTo>
                <a:lnTo>
                  <a:pt x="131605" y="352515"/>
                </a:lnTo>
                <a:lnTo>
                  <a:pt x="107714" y="390751"/>
                </a:lnTo>
                <a:lnTo>
                  <a:pt x="85988" y="430409"/>
                </a:lnTo>
                <a:lnTo>
                  <a:pt x="66508" y="471406"/>
                </a:lnTo>
                <a:lnTo>
                  <a:pt x="49358" y="513659"/>
                </a:lnTo>
                <a:lnTo>
                  <a:pt x="34620" y="557087"/>
                </a:lnTo>
                <a:lnTo>
                  <a:pt x="22377" y="601606"/>
                </a:lnTo>
                <a:lnTo>
                  <a:pt x="12711" y="647134"/>
                </a:lnTo>
                <a:lnTo>
                  <a:pt x="5704" y="693589"/>
                </a:lnTo>
                <a:lnTo>
                  <a:pt x="1439" y="740888"/>
                </a:lnTo>
                <a:lnTo>
                  <a:pt x="0" y="788949"/>
                </a:lnTo>
                <a:lnTo>
                  <a:pt x="1439" y="837009"/>
                </a:lnTo>
                <a:lnTo>
                  <a:pt x="5704" y="884308"/>
                </a:lnTo>
                <a:lnTo>
                  <a:pt x="12711" y="930763"/>
                </a:lnTo>
                <a:lnTo>
                  <a:pt x="22377" y="976292"/>
                </a:lnTo>
                <a:lnTo>
                  <a:pt x="34620" y="1020811"/>
                </a:lnTo>
                <a:lnTo>
                  <a:pt x="49358" y="1064239"/>
                </a:lnTo>
                <a:lnTo>
                  <a:pt x="66508" y="1106492"/>
                </a:lnTo>
                <a:lnTo>
                  <a:pt x="85988" y="1147489"/>
                </a:lnTo>
                <a:lnTo>
                  <a:pt x="107714" y="1187147"/>
                </a:lnTo>
                <a:lnTo>
                  <a:pt x="131605" y="1225382"/>
                </a:lnTo>
                <a:lnTo>
                  <a:pt x="157578" y="1262114"/>
                </a:lnTo>
                <a:lnTo>
                  <a:pt x="185551" y="1297259"/>
                </a:lnTo>
                <a:lnTo>
                  <a:pt x="215440" y="1330734"/>
                </a:lnTo>
                <a:lnTo>
                  <a:pt x="247164" y="1362458"/>
                </a:lnTo>
                <a:lnTo>
                  <a:pt x="280639" y="1392347"/>
                </a:lnTo>
                <a:lnTo>
                  <a:pt x="315784" y="1420320"/>
                </a:lnTo>
                <a:lnTo>
                  <a:pt x="352515" y="1446292"/>
                </a:lnTo>
                <a:lnTo>
                  <a:pt x="390751" y="1470183"/>
                </a:lnTo>
                <a:lnTo>
                  <a:pt x="430409" y="1491910"/>
                </a:lnTo>
                <a:lnTo>
                  <a:pt x="471406" y="1511390"/>
                </a:lnTo>
                <a:lnTo>
                  <a:pt x="513659" y="1528540"/>
                </a:lnTo>
                <a:lnTo>
                  <a:pt x="557087" y="1543278"/>
                </a:lnTo>
                <a:lnTo>
                  <a:pt x="601606" y="1555521"/>
                </a:lnTo>
                <a:lnTo>
                  <a:pt x="647134" y="1565187"/>
                </a:lnTo>
                <a:lnTo>
                  <a:pt x="693589" y="1572194"/>
                </a:lnTo>
                <a:lnTo>
                  <a:pt x="740888" y="1576458"/>
                </a:lnTo>
                <a:lnTo>
                  <a:pt x="788949" y="1577898"/>
                </a:lnTo>
                <a:lnTo>
                  <a:pt x="838842" y="1576346"/>
                </a:lnTo>
                <a:lnTo>
                  <a:pt x="887911" y="1571751"/>
                </a:lnTo>
                <a:lnTo>
                  <a:pt x="936063" y="1564206"/>
                </a:lnTo>
                <a:lnTo>
                  <a:pt x="983206" y="1553804"/>
                </a:lnTo>
                <a:lnTo>
                  <a:pt x="1029247" y="1540635"/>
                </a:lnTo>
                <a:lnTo>
                  <a:pt x="1074094" y="1524794"/>
                </a:lnTo>
                <a:lnTo>
                  <a:pt x="1117655" y="1506372"/>
                </a:lnTo>
                <a:lnTo>
                  <a:pt x="1159836" y="1485462"/>
                </a:lnTo>
                <a:lnTo>
                  <a:pt x="1200546" y="1462156"/>
                </a:lnTo>
                <a:lnTo>
                  <a:pt x="1239692" y="1436547"/>
                </a:lnTo>
                <a:lnTo>
                  <a:pt x="1277182" y="1408726"/>
                </a:lnTo>
                <a:lnTo>
                  <a:pt x="1312923" y="1378787"/>
                </a:lnTo>
                <a:lnTo>
                  <a:pt x="1346822" y="1346822"/>
                </a:lnTo>
                <a:lnTo>
                  <a:pt x="1388727" y="1306087"/>
                </a:lnTo>
                <a:lnTo>
                  <a:pt x="1430183" y="1268161"/>
                </a:lnTo>
                <a:lnTo>
                  <a:pt x="1471221" y="1233044"/>
                </a:lnTo>
                <a:lnTo>
                  <a:pt x="1511873" y="1200737"/>
                </a:lnTo>
                <a:lnTo>
                  <a:pt x="1552172" y="1171239"/>
                </a:lnTo>
                <a:lnTo>
                  <a:pt x="1592149" y="1144550"/>
                </a:lnTo>
                <a:lnTo>
                  <a:pt x="1631837" y="1120671"/>
                </a:lnTo>
                <a:lnTo>
                  <a:pt x="1671269" y="1099601"/>
                </a:lnTo>
                <a:lnTo>
                  <a:pt x="1710475" y="1081341"/>
                </a:lnTo>
                <a:lnTo>
                  <a:pt x="1749488" y="1065889"/>
                </a:lnTo>
                <a:lnTo>
                  <a:pt x="1788341" y="1053247"/>
                </a:lnTo>
                <a:lnTo>
                  <a:pt x="1827065" y="1043415"/>
                </a:lnTo>
                <a:lnTo>
                  <a:pt x="1865692" y="1036391"/>
                </a:lnTo>
                <a:lnTo>
                  <a:pt x="1904256" y="1032177"/>
                </a:lnTo>
                <a:lnTo>
                  <a:pt x="1942787" y="1030773"/>
                </a:lnTo>
                <a:lnTo>
                  <a:pt x="2345476" y="1030773"/>
                </a:lnTo>
                <a:lnTo>
                  <a:pt x="2344937" y="1029247"/>
                </a:lnTo>
                <a:lnTo>
                  <a:pt x="2331770" y="983206"/>
                </a:lnTo>
                <a:lnTo>
                  <a:pt x="2321368" y="936063"/>
                </a:lnTo>
                <a:lnTo>
                  <a:pt x="2313824" y="887911"/>
                </a:lnTo>
                <a:lnTo>
                  <a:pt x="2309230" y="838842"/>
                </a:lnTo>
                <a:lnTo>
                  <a:pt x="2307678" y="788949"/>
                </a:lnTo>
                <a:lnTo>
                  <a:pt x="2309230" y="739056"/>
                </a:lnTo>
                <a:lnTo>
                  <a:pt x="2313824" y="689987"/>
                </a:lnTo>
                <a:lnTo>
                  <a:pt x="2321368" y="641835"/>
                </a:lnTo>
                <a:lnTo>
                  <a:pt x="2331770" y="594692"/>
                </a:lnTo>
                <a:lnTo>
                  <a:pt x="2344937" y="548651"/>
                </a:lnTo>
                <a:lnTo>
                  <a:pt x="2345469" y="547144"/>
                </a:lnTo>
                <a:lnTo>
                  <a:pt x="1942787" y="547144"/>
                </a:lnTo>
                <a:lnTo>
                  <a:pt x="1904256" y="545739"/>
                </a:lnTo>
                <a:lnTo>
                  <a:pt x="1865692" y="541525"/>
                </a:lnTo>
                <a:lnTo>
                  <a:pt x="1827065" y="534501"/>
                </a:lnTo>
                <a:lnTo>
                  <a:pt x="1788341" y="524668"/>
                </a:lnTo>
                <a:lnTo>
                  <a:pt x="1749488" y="512025"/>
                </a:lnTo>
                <a:lnTo>
                  <a:pt x="1710475" y="496573"/>
                </a:lnTo>
                <a:lnTo>
                  <a:pt x="1671269" y="478311"/>
                </a:lnTo>
                <a:lnTo>
                  <a:pt x="1631837" y="457240"/>
                </a:lnTo>
                <a:lnTo>
                  <a:pt x="1592149" y="433360"/>
                </a:lnTo>
                <a:lnTo>
                  <a:pt x="1552172" y="406669"/>
                </a:lnTo>
                <a:lnTo>
                  <a:pt x="1511873" y="377170"/>
                </a:lnTo>
                <a:lnTo>
                  <a:pt x="1471221" y="344861"/>
                </a:lnTo>
                <a:lnTo>
                  <a:pt x="1430183" y="309742"/>
                </a:lnTo>
                <a:lnTo>
                  <a:pt x="1388727" y="271814"/>
                </a:lnTo>
                <a:lnTo>
                  <a:pt x="1346822" y="231076"/>
                </a:lnTo>
                <a:lnTo>
                  <a:pt x="1312923" y="199111"/>
                </a:lnTo>
                <a:lnTo>
                  <a:pt x="1277182" y="169171"/>
                </a:lnTo>
                <a:lnTo>
                  <a:pt x="1239692" y="141351"/>
                </a:lnTo>
                <a:lnTo>
                  <a:pt x="1200546" y="115742"/>
                </a:lnTo>
                <a:lnTo>
                  <a:pt x="1159836" y="92436"/>
                </a:lnTo>
                <a:lnTo>
                  <a:pt x="1117655" y="71525"/>
                </a:lnTo>
                <a:lnTo>
                  <a:pt x="1074094" y="53104"/>
                </a:lnTo>
                <a:lnTo>
                  <a:pt x="1029247" y="37262"/>
                </a:lnTo>
                <a:lnTo>
                  <a:pt x="983206" y="24094"/>
                </a:lnTo>
                <a:lnTo>
                  <a:pt x="936063" y="13691"/>
                </a:lnTo>
                <a:lnTo>
                  <a:pt x="887911" y="6146"/>
                </a:lnTo>
                <a:lnTo>
                  <a:pt x="838842" y="1552"/>
                </a:lnTo>
                <a:lnTo>
                  <a:pt x="788949" y="0"/>
                </a:lnTo>
                <a:close/>
              </a:path>
              <a:path w="2539365" h="1577975">
                <a:moveTo>
                  <a:pt x="2345476" y="1030773"/>
                </a:moveTo>
                <a:lnTo>
                  <a:pt x="1942787" y="1030773"/>
                </a:lnTo>
                <a:lnTo>
                  <a:pt x="1981318" y="1032177"/>
                </a:lnTo>
                <a:lnTo>
                  <a:pt x="2019881" y="1036391"/>
                </a:lnTo>
                <a:lnTo>
                  <a:pt x="2058508" y="1043415"/>
                </a:lnTo>
                <a:lnTo>
                  <a:pt x="2097232" y="1053247"/>
                </a:lnTo>
                <a:lnTo>
                  <a:pt x="2136084" y="1065889"/>
                </a:lnTo>
                <a:lnTo>
                  <a:pt x="2175097" y="1081341"/>
                </a:lnTo>
                <a:lnTo>
                  <a:pt x="2214303" y="1099601"/>
                </a:lnTo>
                <a:lnTo>
                  <a:pt x="2253733" y="1120671"/>
                </a:lnTo>
                <a:lnTo>
                  <a:pt x="2293421" y="1144550"/>
                </a:lnTo>
                <a:lnTo>
                  <a:pt x="2333397" y="1171239"/>
                </a:lnTo>
                <a:lnTo>
                  <a:pt x="2373695" y="1200737"/>
                </a:lnTo>
                <a:lnTo>
                  <a:pt x="2414347" y="1233044"/>
                </a:lnTo>
                <a:lnTo>
                  <a:pt x="2455383" y="1268161"/>
                </a:lnTo>
                <a:lnTo>
                  <a:pt x="2496838" y="1306087"/>
                </a:lnTo>
                <a:lnTo>
                  <a:pt x="2538742" y="1346822"/>
                </a:lnTo>
                <a:lnTo>
                  <a:pt x="2506777" y="1312923"/>
                </a:lnTo>
                <a:lnTo>
                  <a:pt x="2476839" y="1277182"/>
                </a:lnTo>
                <a:lnTo>
                  <a:pt x="2449019" y="1239692"/>
                </a:lnTo>
                <a:lnTo>
                  <a:pt x="2423411" y="1200546"/>
                </a:lnTo>
                <a:lnTo>
                  <a:pt x="2400106" y="1159836"/>
                </a:lnTo>
                <a:lnTo>
                  <a:pt x="2379197" y="1117655"/>
                </a:lnTo>
                <a:lnTo>
                  <a:pt x="2360777" y="1074094"/>
                </a:lnTo>
                <a:lnTo>
                  <a:pt x="2345476" y="1030773"/>
                </a:lnTo>
                <a:close/>
              </a:path>
              <a:path w="2539365" h="1577975">
                <a:moveTo>
                  <a:pt x="2538742" y="231076"/>
                </a:moveTo>
                <a:lnTo>
                  <a:pt x="2496838" y="271814"/>
                </a:lnTo>
                <a:lnTo>
                  <a:pt x="2455383" y="309742"/>
                </a:lnTo>
                <a:lnTo>
                  <a:pt x="2414347" y="344861"/>
                </a:lnTo>
                <a:lnTo>
                  <a:pt x="2373695" y="377170"/>
                </a:lnTo>
                <a:lnTo>
                  <a:pt x="2333397" y="406669"/>
                </a:lnTo>
                <a:lnTo>
                  <a:pt x="2293421" y="433360"/>
                </a:lnTo>
                <a:lnTo>
                  <a:pt x="2253733" y="457240"/>
                </a:lnTo>
                <a:lnTo>
                  <a:pt x="2214303" y="478311"/>
                </a:lnTo>
                <a:lnTo>
                  <a:pt x="2175097" y="496573"/>
                </a:lnTo>
                <a:lnTo>
                  <a:pt x="2136084" y="512025"/>
                </a:lnTo>
                <a:lnTo>
                  <a:pt x="2097232" y="524668"/>
                </a:lnTo>
                <a:lnTo>
                  <a:pt x="2058508" y="534501"/>
                </a:lnTo>
                <a:lnTo>
                  <a:pt x="2019881" y="541525"/>
                </a:lnTo>
                <a:lnTo>
                  <a:pt x="1981318" y="545739"/>
                </a:lnTo>
                <a:lnTo>
                  <a:pt x="1942787" y="547144"/>
                </a:lnTo>
                <a:lnTo>
                  <a:pt x="2345469" y="547144"/>
                </a:lnTo>
                <a:lnTo>
                  <a:pt x="2360777" y="503803"/>
                </a:lnTo>
                <a:lnTo>
                  <a:pt x="2379197" y="460243"/>
                </a:lnTo>
                <a:lnTo>
                  <a:pt x="2400106" y="418061"/>
                </a:lnTo>
                <a:lnTo>
                  <a:pt x="2423411" y="377351"/>
                </a:lnTo>
                <a:lnTo>
                  <a:pt x="2449019" y="338205"/>
                </a:lnTo>
                <a:lnTo>
                  <a:pt x="2476839" y="300716"/>
                </a:lnTo>
                <a:lnTo>
                  <a:pt x="2506777" y="264975"/>
                </a:lnTo>
                <a:lnTo>
                  <a:pt x="2538742" y="231076"/>
                </a:lnTo>
                <a:close/>
              </a:path>
            </a:pathLst>
          </a:custGeom>
          <a:solidFill>
            <a:srgbClr val="284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91283" y="2691574"/>
            <a:ext cx="1320165" cy="1320165"/>
          </a:xfrm>
          <a:custGeom>
            <a:avLst/>
            <a:gdLst/>
            <a:ahLst/>
            <a:cxnLst/>
            <a:rect l="l" t="t" r="r" b="b"/>
            <a:pathLst>
              <a:path w="1320165" h="1320164">
                <a:moveTo>
                  <a:pt x="660082" y="0"/>
                </a:moveTo>
                <a:lnTo>
                  <a:pt x="612940" y="1657"/>
                </a:lnTo>
                <a:lnTo>
                  <a:pt x="566693" y="6554"/>
                </a:lnTo>
                <a:lnTo>
                  <a:pt x="521453" y="14580"/>
                </a:lnTo>
                <a:lnTo>
                  <a:pt x="477330" y="25623"/>
                </a:lnTo>
                <a:lnTo>
                  <a:pt x="434438" y="39570"/>
                </a:lnTo>
                <a:lnTo>
                  <a:pt x="392887" y="56311"/>
                </a:lnTo>
                <a:lnTo>
                  <a:pt x="352789" y="75734"/>
                </a:lnTo>
                <a:lnTo>
                  <a:pt x="314257" y="97727"/>
                </a:lnTo>
                <a:lnTo>
                  <a:pt x="277401" y="122178"/>
                </a:lnTo>
                <a:lnTo>
                  <a:pt x="242333" y="148976"/>
                </a:lnTo>
                <a:lnTo>
                  <a:pt x="209165" y="178009"/>
                </a:lnTo>
                <a:lnTo>
                  <a:pt x="178009" y="209165"/>
                </a:lnTo>
                <a:lnTo>
                  <a:pt x="148976" y="242333"/>
                </a:lnTo>
                <a:lnTo>
                  <a:pt x="122178" y="277401"/>
                </a:lnTo>
                <a:lnTo>
                  <a:pt x="97727" y="314257"/>
                </a:lnTo>
                <a:lnTo>
                  <a:pt x="75734" y="352789"/>
                </a:lnTo>
                <a:lnTo>
                  <a:pt x="56311" y="392887"/>
                </a:lnTo>
                <a:lnTo>
                  <a:pt x="39570" y="434438"/>
                </a:lnTo>
                <a:lnTo>
                  <a:pt x="25623" y="477330"/>
                </a:lnTo>
                <a:lnTo>
                  <a:pt x="14580" y="521453"/>
                </a:lnTo>
                <a:lnTo>
                  <a:pt x="6554" y="566693"/>
                </a:lnTo>
                <a:lnTo>
                  <a:pt x="1657" y="612940"/>
                </a:lnTo>
                <a:lnTo>
                  <a:pt x="0" y="660082"/>
                </a:lnTo>
                <a:lnTo>
                  <a:pt x="1657" y="707224"/>
                </a:lnTo>
                <a:lnTo>
                  <a:pt x="6554" y="753471"/>
                </a:lnTo>
                <a:lnTo>
                  <a:pt x="14580" y="798711"/>
                </a:lnTo>
                <a:lnTo>
                  <a:pt x="25623" y="842834"/>
                </a:lnTo>
                <a:lnTo>
                  <a:pt x="39570" y="885726"/>
                </a:lnTo>
                <a:lnTo>
                  <a:pt x="56311" y="927277"/>
                </a:lnTo>
                <a:lnTo>
                  <a:pt x="75734" y="967375"/>
                </a:lnTo>
                <a:lnTo>
                  <a:pt x="97727" y="1005907"/>
                </a:lnTo>
                <a:lnTo>
                  <a:pt x="122178" y="1042763"/>
                </a:lnTo>
                <a:lnTo>
                  <a:pt x="148976" y="1077831"/>
                </a:lnTo>
                <a:lnTo>
                  <a:pt x="178009" y="1110999"/>
                </a:lnTo>
                <a:lnTo>
                  <a:pt x="209165" y="1142155"/>
                </a:lnTo>
                <a:lnTo>
                  <a:pt x="242333" y="1171188"/>
                </a:lnTo>
                <a:lnTo>
                  <a:pt x="277401" y="1197986"/>
                </a:lnTo>
                <a:lnTo>
                  <a:pt x="314257" y="1222437"/>
                </a:lnTo>
                <a:lnTo>
                  <a:pt x="352789" y="1244430"/>
                </a:lnTo>
                <a:lnTo>
                  <a:pt x="392887" y="1263853"/>
                </a:lnTo>
                <a:lnTo>
                  <a:pt x="434438" y="1280594"/>
                </a:lnTo>
                <a:lnTo>
                  <a:pt x="477330" y="1294541"/>
                </a:lnTo>
                <a:lnTo>
                  <a:pt x="521453" y="1305584"/>
                </a:lnTo>
                <a:lnTo>
                  <a:pt x="566693" y="1313610"/>
                </a:lnTo>
                <a:lnTo>
                  <a:pt x="612940" y="1318507"/>
                </a:lnTo>
                <a:lnTo>
                  <a:pt x="660082" y="1320165"/>
                </a:lnTo>
                <a:lnTo>
                  <a:pt x="707221" y="1318507"/>
                </a:lnTo>
                <a:lnTo>
                  <a:pt x="753465" y="1313610"/>
                </a:lnTo>
                <a:lnTo>
                  <a:pt x="798704" y="1305584"/>
                </a:lnTo>
                <a:lnTo>
                  <a:pt x="842825" y="1294541"/>
                </a:lnTo>
                <a:lnTo>
                  <a:pt x="885716" y="1280594"/>
                </a:lnTo>
                <a:lnTo>
                  <a:pt x="927266" y="1263853"/>
                </a:lnTo>
                <a:lnTo>
                  <a:pt x="967363" y="1244430"/>
                </a:lnTo>
                <a:lnTo>
                  <a:pt x="1005896" y="1222437"/>
                </a:lnTo>
                <a:lnTo>
                  <a:pt x="1042752" y="1197986"/>
                </a:lnTo>
                <a:lnTo>
                  <a:pt x="1077821" y="1171188"/>
                </a:lnTo>
                <a:lnTo>
                  <a:pt x="1110989" y="1142155"/>
                </a:lnTo>
                <a:lnTo>
                  <a:pt x="1142146" y="1110999"/>
                </a:lnTo>
                <a:lnTo>
                  <a:pt x="1171180" y="1077831"/>
                </a:lnTo>
                <a:lnTo>
                  <a:pt x="1197979" y="1042763"/>
                </a:lnTo>
                <a:lnTo>
                  <a:pt x="1222431" y="1005907"/>
                </a:lnTo>
                <a:lnTo>
                  <a:pt x="1244425" y="967375"/>
                </a:lnTo>
                <a:lnTo>
                  <a:pt x="1263849" y="927277"/>
                </a:lnTo>
                <a:lnTo>
                  <a:pt x="1280591" y="885726"/>
                </a:lnTo>
                <a:lnTo>
                  <a:pt x="1294540" y="842834"/>
                </a:lnTo>
                <a:lnTo>
                  <a:pt x="1305583" y="798711"/>
                </a:lnTo>
                <a:lnTo>
                  <a:pt x="1313609" y="753471"/>
                </a:lnTo>
                <a:lnTo>
                  <a:pt x="1318507" y="707224"/>
                </a:lnTo>
                <a:lnTo>
                  <a:pt x="1320165" y="660082"/>
                </a:lnTo>
                <a:lnTo>
                  <a:pt x="1318507" y="612940"/>
                </a:lnTo>
                <a:lnTo>
                  <a:pt x="1313609" y="566693"/>
                </a:lnTo>
                <a:lnTo>
                  <a:pt x="1305583" y="521453"/>
                </a:lnTo>
                <a:lnTo>
                  <a:pt x="1294540" y="477330"/>
                </a:lnTo>
                <a:lnTo>
                  <a:pt x="1280591" y="434438"/>
                </a:lnTo>
                <a:lnTo>
                  <a:pt x="1263849" y="392887"/>
                </a:lnTo>
                <a:lnTo>
                  <a:pt x="1244425" y="352789"/>
                </a:lnTo>
                <a:lnTo>
                  <a:pt x="1222431" y="314257"/>
                </a:lnTo>
                <a:lnTo>
                  <a:pt x="1197979" y="277401"/>
                </a:lnTo>
                <a:lnTo>
                  <a:pt x="1171180" y="242333"/>
                </a:lnTo>
                <a:lnTo>
                  <a:pt x="1142146" y="209165"/>
                </a:lnTo>
                <a:lnTo>
                  <a:pt x="1110989" y="178009"/>
                </a:lnTo>
                <a:lnTo>
                  <a:pt x="1077821" y="148976"/>
                </a:lnTo>
                <a:lnTo>
                  <a:pt x="1042752" y="122178"/>
                </a:lnTo>
                <a:lnTo>
                  <a:pt x="1005896" y="97727"/>
                </a:lnTo>
                <a:lnTo>
                  <a:pt x="967363" y="75734"/>
                </a:lnTo>
                <a:lnTo>
                  <a:pt x="927266" y="56311"/>
                </a:lnTo>
                <a:lnTo>
                  <a:pt x="885716" y="39570"/>
                </a:lnTo>
                <a:lnTo>
                  <a:pt x="842825" y="25623"/>
                </a:lnTo>
                <a:lnTo>
                  <a:pt x="798704" y="14580"/>
                </a:lnTo>
                <a:lnTo>
                  <a:pt x="753465" y="6554"/>
                </a:lnTo>
                <a:lnTo>
                  <a:pt x="707221" y="1657"/>
                </a:lnTo>
                <a:lnTo>
                  <a:pt x="660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883605" y="2691574"/>
            <a:ext cx="1320165" cy="1320165"/>
          </a:xfrm>
          <a:custGeom>
            <a:avLst/>
            <a:gdLst/>
            <a:ahLst/>
            <a:cxnLst/>
            <a:rect l="l" t="t" r="r" b="b"/>
            <a:pathLst>
              <a:path w="1320165" h="1320164">
                <a:moveTo>
                  <a:pt x="660082" y="0"/>
                </a:moveTo>
                <a:lnTo>
                  <a:pt x="612940" y="1657"/>
                </a:lnTo>
                <a:lnTo>
                  <a:pt x="566693" y="6554"/>
                </a:lnTo>
                <a:lnTo>
                  <a:pt x="521453" y="14580"/>
                </a:lnTo>
                <a:lnTo>
                  <a:pt x="477330" y="25623"/>
                </a:lnTo>
                <a:lnTo>
                  <a:pt x="434438" y="39570"/>
                </a:lnTo>
                <a:lnTo>
                  <a:pt x="392887" y="56311"/>
                </a:lnTo>
                <a:lnTo>
                  <a:pt x="352789" y="75734"/>
                </a:lnTo>
                <a:lnTo>
                  <a:pt x="314257" y="97727"/>
                </a:lnTo>
                <a:lnTo>
                  <a:pt x="277401" y="122178"/>
                </a:lnTo>
                <a:lnTo>
                  <a:pt x="242333" y="148976"/>
                </a:lnTo>
                <a:lnTo>
                  <a:pt x="209165" y="178009"/>
                </a:lnTo>
                <a:lnTo>
                  <a:pt x="178009" y="209165"/>
                </a:lnTo>
                <a:lnTo>
                  <a:pt x="148976" y="242333"/>
                </a:lnTo>
                <a:lnTo>
                  <a:pt x="122178" y="277401"/>
                </a:lnTo>
                <a:lnTo>
                  <a:pt x="97727" y="314257"/>
                </a:lnTo>
                <a:lnTo>
                  <a:pt x="75734" y="352789"/>
                </a:lnTo>
                <a:lnTo>
                  <a:pt x="56311" y="392887"/>
                </a:lnTo>
                <a:lnTo>
                  <a:pt x="39570" y="434438"/>
                </a:lnTo>
                <a:lnTo>
                  <a:pt x="25623" y="477330"/>
                </a:lnTo>
                <a:lnTo>
                  <a:pt x="14580" y="521453"/>
                </a:lnTo>
                <a:lnTo>
                  <a:pt x="6554" y="566693"/>
                </a:lnTo>
                <a:lnTo>
                  <a:pt x="1657" y="612940"/>
                </a:lnTo>
                <a:lnTo>
                  <a:pt x="0" y="660082"/>
                </a:lnTo>
                <a:lnTo>
                  <a:pt x="1657" y="707224"/>
                </a:lnTo>
                <a:lnTo>
                  <a:pt x="6554" y="753471"/>
                </a:lnTo>
                <a:lnTo>
                  <a:pt x="14580" y="798711"/>
                </a:lnTo>
                <a:lnTo>
                  <a:pt x="25623" y="842834"/>
                </a:lnTo>
                <a:lnTo>
                  <a:pt x="39570" y="885726"/>
                </a:lnTo>
                <a:lnTo>
                  <a:pt x="56311" y="927277"/>
                </a:lnTo>
                <a:lnTo>
                  <a:pt x="75734" y="967375"/>
                </a:lnTo>
                <a:lnTo>
                  <a:pt x="97727" y="1005907"/>
                </a:lnTo>
                <a:lnTo>
                  <a:pt x="122178" y="1042763"/>
                </a:lnTo>
                <a:lnTo>
                  <a:pt x="148976" y="1077831"/>
                </a:lnTo>
                <a:lnTo>
                  <a:pt x="178009" y="1110999"/>
                </a:lnTo>
                <a:lnTo>
                  <a:pt x="209165" y="1142155"/>
                </a:lnTo>
                <a:lnTo>
                  <a:pt x="242333" y="1171188"/>
                </a:lnTo>
                <a:lnTo>
                  <a:pt x="277401" y="1197986"/>
                </a:lnTo>
                <a:lnTo>
                  <a:pt x="314257" y="1222437"/>
                </a:lnTo>
                <a:lnTo>
                  <a:pt x="352789" y="1244430"/>
                </a:lnTo>
                <a:lnTo>
                  <a:pt x="392887" y="1263853"/>
                </a:lnTo>
                <a:lnTo>
                  <a:pt x="434438" y="1280594"/>
                </a:lnTo>
                <a:lnTo>
                  <a:pt x="477330" y="1294541"/>
                </a:lnTo>
                <a:lnTo>
                  <a:pt x="521453" y="1305584"/>
                </a:lnTo>
                <a:lnTo>
                  <a:pt x="566693" y="1313610"/>
                </a:lnTo>
                <a:lnTo>
                  <a:pt x="612940" y="1318507"/>
                </a:lnTo>
                <a:lnTo>
                  <a:pt x="660082" y="1320165"/>
                </a:lnTo>
                <a:lnTo>
                  <a:pt x="707221" y="1318507"/>
                </a:lnTo>
                <a:lnTo>
                  <a:pt x="753465" y="1313610"/>
                </a:lnTo>
                <a:lnTo>
                  <a:pt x="798704" y="1305584"/>
                </a:lnTo>
                <a:lnTo>
                  <a:pt x="842825" y="1294541"/>
                </a:lnTo>
                <a:lnTo>
                  <a:pt x="885716" y="1280594"/>
                </a:lnTo>
                <a:lnTo>
                  <a:pt x="927266" y="1263853"/>
                </a:lnTo>
                <a:lnTo>
                  <a:pt x="967363" y="1244430"/>
                </a:lnTo>
                <a:lnTo>
                  <a:pt x="1005896" y="1222437"/>
                </a:lnTo>
                <a:lnTo>
                  <a:pt x="1042752" y="1197986"/>
                </a:lnTo>
                <a:lnTo>
                  <a:pt x="1077821" y="1171188"/>
                </a:lnTo>
                <a:lnTo>
                  <a:pt x="1110989" y="1142155"/>
                </a:lnTo>
                <a:lnTo>
                  <a:pt x="1142146" y="1110999"/>
                </a:lnTo>
                <a:lnTo>
                  <a:pt x="1171180" y="1077831"/>
                </a:lnTo>
                <a:lnTo>
                  <a:pt x="1197979" y="1042763"/>
                </a:lnTo>
                <a:lnTo>
                  <a:pt x="1222431" y="1005907"/>
                </a:lnTo>
                <a:lnTo>
                  <a:pt x="1244425" y="967375"/>
                </a:lnTo>
                <a:lnTo>
                  <a:pt x="1263849" y="927277"/>
                </a:lnTo>
                <a:lnTo>
                  <a:pt x="1280591" y="885726"/>
                </a:lnTo>
                <a:lnTo>
                  <a:pt x="1294540" y="842834"/>
                </a:lnTo>
                <a:lnTo>
                  <a:pt x="1305583" y="798711"/>
                </a:lnTo>
                <a:lnTo>
                  <a:pt x="1313609" y="753471"/>
                </a:lnTo>
                <a:lnTo>
                  <a:pt x="1318507" y="707224"/>
                </a:lnTo>
                <a:lnTo>
                  <a:pt x="1320164" y="660082"/>
                </a:lnTo>
                <a:lnTo>
                  <a:pt x="1318507" y="612940"/>
                </a:lnTo>
                <a:lnTo>
                  <a:pt x="1313609" y="566693"/>
                </a:lnTo>
                <a:lnTo>
                  <a:pt x="1305583" y="521453"/>
                </a:lnTo>
                <a:lnTo>
                  <a:pt x="1294540" y="477330"/>
                </a:lnTo>
                <a:lnTo>
                  <a:pt x="1280591" y="434438"/>
                </a:lnTo>
                <a:lnTo>
                  <a:pt x="1263849" y="392887"/>
                </a:lnTo>
                <a:lnTo>
                  <a:pt x="1244425" y="352789"/>
                </a:lnTo>
                <a:lnTo>
                  <a:pt x="1222431" y="314257"/>
                </a:lnTo>
                <a:lnTo>
                  <a:pt x="1197979" y="277401"/>
                </a:lnTo>
                <a:lnTo>
                  <a:pt x="1171180" y="242333"/>
                </a:lnTo>
                <a:lnTo>
                  <a:pt x="1142146" y="209165"/>
                </a:lnTo>
                <a:lnTo>
                  <a:pt x="1110989" y="178009"/>
                </a:lnTo>
                <a:lnTo>
                  <a:pt x="1077821" y="148976"/>
                </a:lnTo>
                <a:lnTo>
                  <a:pt x="1042752" y="122178"/>
                </a:lnTo>
                <a:lnTo>
                  <a:pt x="1005896" y="97727"/>
                </a:lnTo>
                <a:lnTo>
                  <a:pt x="967363" y="75734"/>
                </a:lnTo>
                <a:lnTo>
                  <a:pt x="927266" y="56311"/>
                </a:lnTo>
                <a:lnTo>
                  <a:pt x="885716" y="39570"/>
                </a:lnTo>
                <a:lnTo>
                  <a:pt x="842825" y="25623"/>
                </a:lnTo>
                <a:lnTo>
                  <a:pt x="798704" y="14580"/>
                </a:lnTo>
                <a:lnTo>
                  <a:pt x="753465" y="6554"/>
                </a:lnTo>
                <a:lnTo>
                  <a:pt x="707221" y="1657"/>
                </a:lnTo>
                <a:lnTo>
                  <a:pt x="660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75926" y="2691574"/>
            <a:ext cx="1320165" cy="1320165"/>
          </a:xfrm>
          <a:custGeom>
            <a:avLst/>
            <a:gdLst/>
            <a:ahLst/>
            <a:cxnLst/>
            <a:rect l="l" t="t" r="r" b="b"/>
            <a:pathLst>
              <a:path w="1320164" h="1320164">
                <a:moveTo>
                  <a:pt x="660082" y="0"/>
                </a:moveTo>
                <a:lnTo>
                  <a:pt x="612940" y="1657"/>
                </a:lnTo>
                <a:lnTo>
                  <a:pt x="566693" y="6554"/>
                </a:lnTo>
                <a:lnTo>
                  <a:pt x="521453" y="14580"/>
                </a:lnTo>
                <a:lnTo>
                  <a:pt x="477330" y="25623"/>
                </a:lnTo>
                <a:lnTo>
                  <a:pt x="434438" y="39570"/>
                </a:lnTo>
                <a:lnTo>
                  <a:pt x="392887" y="56311"/>
                </a:lnTo>
                <a:lnTo>
                  <a:pt x="352789" y="75734"/>
                </a:lnTo>
                <a:lnTo>
                  <a:pt x="314257" y="97727"/>
                </a:lnTo>
                <a:lnTo>
                  <a:pt x="277401" y="122178"/>
                </a:lnTo>
                <a:lnTo>
                  <a:pt x="242333" y="148976"/>
                </a:lnTo>
                <a:lnTo>
                  <a:pt x="209165" y="178009"/>
                </a:lnTo>
                <a:lnTo>
                  <a:pt x="178009" y="209165"/>
                </a:lnTo>
                <a:lnTo>
                  <a:pt x="148976" y="242333"/>
                </a:lnTo>
                <a:lnTo>
                  <a:pt x="122178" y="277401"/>
                </a:lnTo>
                <a:lnTo>
                  <a:pt x="97727" y="314257"/>
                </a:lnTo>
                <a:lnTo>
                  <a:pt x="75734" y="352789"/>
                </a:lnTo>
                <a:lnTo>
                  <a:pt x="56311" y="392887"/>
                </a:lnTo>
                <a:lnTo>
                  <a:pt x="39570" y="434438"/>
                </a:lnTo>
                <a:lnTo>
                  <a:pt x="25623" y="477330"/>
                </a:lnTo>
                <a:lnTo>
                  <a:pt x="14580" y="521453"/>
                </a:lnTo>
                <a:lnTo>
                  <a:pt x="6554" y="566693"/>
                </a:lnTo>
                <a:lnTo>
                  <a:pt x="1657" y="612940"/>
                </a:lnTo>
                <a:lnTo>
                  <a:pt x="0" y="660082"/>
                </a:lnTo>
                <a:lnTo>
                  <a:pt x="1657" y="707224"/>
                </a:lnTo>
                <a:lnTo>
                  <a:pt x="6554" y="753471"/>
                </a:lnTo>
                <a:lnTo>
                  <a:pt x="14580" y="798711"/>
                </a:lnTo>
                <a:lnTo>
                  <a:pt x="25623" y="842834"/>
                </a:lnTo>
                <a:lnTo>
                  <a:pt x="39570" y="885726"/>
                </a:lnTo>
                <a:lnTo>
                  <a:pt x="56311" y="927277"/>
                </a:lnTo>
                <a:lnTo>
                  <a:pt x="75734" y="967375"/>
                </a:lnTo>
                <a:lnTo>
                  <a:pt x="97727" y="1005907"/>
                </a:lnTo>
                <a:lnTo>
                  <a:pt x="122178" y="1042763"/>
                </a:lnTo>
                <a:lnTo>
                  <a:pt x="148976" y="1077831"/>
                </a:lnTo>
                <a:lnTo>
                  <a:pt x="178009" y="1110999"/>
                </a:lnTo>
                <a:lnTo>
                  <a:pt x="209165" y="1142155"/>
                </a:lnTo>
                <a:lnTo>
                  <a:pt x="242333" y="1171188"/>
                </a:lnTo>
                <a:lnTo>
                  <a:pt x="277401" y="1197986"/>
                </a:lnTo>
                <a:lnTo>
                  <a:pt x="314257" y="1222437"/>
                </a:lnTo>
                <a:lnTo>
                  <a:pt x="352789" y="1244430"/>
                </a:lnTo>
                <a:lnTo>
                  <a:pt x="392887" y="1263853"/>
                </a:lnTo>
                <a:lnTo>
                  <a:pt x="434438" y="1280594"/>
                </a:lnTo>
                <a:lnTo>
                  <a:pt x="477330" y="1294541"/>
                </a:lnTo>
                <a:lnTo>
                  <a:pt x="521453" y="1305584"/>
                </a:lnTo>
                <a:lnTo>
                  <a:pt x="566693" y="1313610"/>
                </a:lnTo>
                <a:lnTo>
                  <a:pt x="612940" y="1318507"/>
                </a:lnTo>
                <a:lnTo>
                  <a:pt x="660082" y="1320165"/>
                </a:lnTo>
                <a:lnTo>
                  <a:pt x="707221" y="1318507"/>
                </a:lnTo>
                <a:lnTo>
                  <a:pt x="753465" y="1313610"/>
                </a:lnTo>
                <a:lnTo>
                  <a:pt x="798704" y="1305584"/>
                </a:lnTo>
                <a:lnTo>
                  <a:pt x="842825" y="1294541"/>
                </a:lnTo>
                <a:lnTo>
                  <a:pt x="885716" y="1280594"/>
                </a:lnTo>
                <a:lnTo>
                  <a:pt x="927266" y="1263853"/>
                </a:lnTo>
                <a:lnTo>
                  <a:pt x="967363" y="1244430"/>
                </a:lnTo>
                <a:lnTo>
                  <a:pt x="1005896" y="1222437"/>
                </a:lnTo>
                <a:lnTo>
                  <a:pt x="1042752" y="1197986"/>
                </a:lnTo>
                <a:lnTo>
                  <a:pt x="1077821" y="1171188"/>
                </a:lnTo>
                <a:lnTo>
                  <a:pt x="1110989" y="1142155"/>
                </a:lnTo>
                <a:lnTo>
                  <a:pt x="1142146" y="1110999"/>
                </a:lnTo>
                <a:lnTo>
                  <a:pt x="1171180" y="1077831"/>
                </a:lnTo>
                <a:lnTo>
                  <a:pt x="1197979" y="1042763"/>
                </a:lnTo>
                <a:lnTo>
                  <a:pt x="1222431" y="1005907"/>
                </a:lnTo>
                <a:lnTo>
                  <a:pt x="1244425" y="967375"/>
                </a:lnTo>
                <a:lnTo>
                  <a:pt x="1263849" y="927277"/>
                </a:lnTo>
                <a:lnTo>
                  <a:pt x="1280591" y="885726"/>
                </a:lnTo>
                <a:lnTo>
                  <a:pt x="1294540" y="842834"/>
                </a:lnTo>
                <a:lnTo>
                  <a:pt x="1305583" y="798711"/>
                </a:lnTo>
                <a:lnTo>
                  <a:pt x="1313609" y="753471"/>
                </a:lnTo>
                <a:lnTo>
                  <a:pt x="1318507" y="707224"/>
                </a:lnTo>
                <a:lnTo>
                  <a:pt x="1320164" y="660082"/>
                </a:lnTo>
                <a:lnTo>
                  <a:pt x="1318507" y="612940"/>
                </a:lnTo>
                <a:lnTo>
                  <a:pt x="1313609" y="566693"/>
                </a:lnTo>
                <a:lnTo>
                  <a:pt x="1305583" y="521453"/>
                </a:lnTo>
                <a:lnTo>
                  <a:pt x="1294540" y="477330"/>
                </a:lnTo>
                <a:lnTo>
                  <a:pt x="1280591" y="434438"/>
                </a:lnTo>
                <a:lnTo>
                  <a:pt x="1263849" y="392887"/>
                </a:lnTo>
                <a:lnTo>
                  <a:pt x="1244425" y="352789"/>
                </a:lnTo>
                <a:lnTo>
                  <a:pt x="1222431" y="314257"/>
                </a:lnTo>
                <a:lnTo>
                  <a:pt x="1197979" y="277401"/>
                </a:lnTo>
                <a:lnTo>
                  <a:pt x="1171180" y="242333"/>
                </a:lnTo>
                <a:lnTo>
                  <a:pt x="1142146" y="209165"/>
                </a:lnTo>
                <a:lnTo>
                  <a:pt x="1110989" y="178009"/>
                </a:lnTo>
                <a:lnTo>
                  <a:pt x="1077821" y="148976"/>
                </a:lnTo>
                <a:lnTo>
                  <a:pt x="1042752" y="122178"/>
                </a:lnTo>
                <a:lnTo>
                  <a:pt x="1005896" y="97727"/>
                </a:lnTo>
                <a:lnTo>
                  <a:pt x="967363" y="75734"/>
                </a:lnTo>
                <a:lnTo>
                  <a:pt x="927266" y="56311"/>
                </a:lnTo>
                <a:lnTo>
                  <a:pt x="885716" y="39570"/>
                </a:lnTo>
                <a:lnTo>
                  <a:pt x="842825" y="25623"/>
                </a:lnTo>
                <a:lnTo>
                  <a:pt x="798704" y="14580"/>
                </a:lnTo>
                <a:lnTo>
                  <a:pt x="753465" y="6554"/>
                </a:lnTo>
                <a:lnTo>
                  <a:pt x="707221" y="1657"/>
                </a:lnTo>
                <a:lnTo>
                  <a:pt x="660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68247" y="2691574"/>
            <a:ext cx="1320165" cy="1320165"/>
          </a:xfrm>
          <a:custGeom>
            <a:avLst/>
            <a:gdLst/>
            <a:ahLst/>
            <a:cxnLst/>
            <a:rect l="l" t="t" r="r" b="b"/>
            <a:pathLst>
              <a:path w="1320164" h="1320164">
                <a:moveTo>
                  <a:pt x="660082" y="0"/>
                </a:moveTo>
                <a:lnTo>
                  <a:pt x="612940" y="1657"/>
                </a:lnTo>
                <a:lnTo>
                  <a:pt x="566693" y="6554"/>
                </a:lnTo>
                <a:lnTo>
                  <a:pt x="521453" y="14580"/>
                </a:lnTo>
                <a:lnTo>
                  <a:pt x="477330" y="25623"/>
                </a:lnTo>
                <a:lnTo>
                  <a:pt x="434438" y="39570"/>
                </a:lnTo>
                <a:lnTo>
                  <a:pt x="392887" y="56311"/>
                </a:lnTo>
                <a:lnTo>
                  <a:pt x="352789" y="75734"/>
                </a:lnTo>
                <a:lnTo>
                  <a:pt x="314257" y="97727"/>
                </a:lnTo>
                <a:lnTo>
                  <a:pt x="277401" y="122178"/>
                </a:lnTo>
                <a:lnTo>
                  <a:pt x="242333" y="148976"/>
                </a:lnTo>
                <a:lnTo>
                  <a:pt x="209165" y="178009"/>
                </a:lnTo>
                <a:lnTo>
                  <a:pt x="178009" y="209165"/>
                </a:lnTo>
                <a:lnTo>
                  <a:pt x="148976" y="242333"/>
                </a:lnTo>
                <a:lnTo>
                  <a:pt x="122178" y="277401"/>
                </a:lnTo>
                <a:lnTo>
                  <a:pt x="97727" y="314257"/>
                </a:lnTo>
                <a:lnTo>
                  <a:pt x="75734" y="352789"/>
                </a:lnTo>
                <a:lnTo>
                  <a:pt x="56311" y="392887"/>
                </a:lnTo>
                <a:lnTo>
                  <a:pt x="39570" y="434438"/>
                </a:lnTo>
                <a:lnTo>
                  <a:pt x="25623" y="477330"/>
                </a:lnTo>
                <a:lnTo>
                  <a:pt x="14580" y="521453"/>
                </a:lnTo>
                <a:lnTo>
                  <a:pt x="6554" y="566693"/>
                </a:lnTo>
                <a:lnTo>
                  <a:pt x="1657" y="612940"/>
                </a:lnTo>
                <a:lnTo>
                  <a:pt x="0" y="660082"/>
                </a:lnTo>
                <a:lnTo>
                  <a:pt x="1657" y="707224"/>
                </a:lnTo>
                <a:lnTo>
                  <a:pt x="6554" y="753471"/>
                </a:lnTo>
                <a:lnTo>
                  <a:pt x="14580" y="798711"/>
                </a:lnTo>
                <a:lnTo>
                  <a:pt x="25623" y="842834"/>
                </a:lnTo>
                <a:lnTo>
                  <a:pt x="39570" y="885726"/>
                </a:lnTo>
                <a:lnTo>
                  <a:pt x="56311" y="927277"/>
                </a:lnTo>
                <a:lnTo>
                  <a:pt x="75734" y="967375"/>
                </a:lnTo>
                <a:lnTo>
                  <a:pt x="97727" y="1005907"/>
                </a:lnTo>
                <a:lnTo>
                  <a:pt x="122178" y="1042763"/>
                </a:lnTo>
                <a:lnTo>
                  <a:pt x="148976" y="1077831"/>
                </a:lnTo>
                <a:lnTo>
                  <a:pt x="178009" y="1110999"/>
                </a:lnTo>
                <a:lnTo>
                  <a:pt x="209165" y="1142155"/>
                </a:lnTo>
                <a:lnTo>
                  <a:pt x="242333" y="1171188"/>
                </a:lnTo>
                <a:lnTo>
                  <a:pt x="277401" y="1197986"/>
                </a:lnTo>
                <a:lnTo>
                  <a:pt x="314257" y="1222437"/>
                </a:lnTo>
                <a:lnTo>
                  <a:pt x="352789" y="1244430"/>
                </a:lnTo>
                <a:lnTo>
                  <a:pt x="392887" y="1263853"/>
                </a:lnTo>
                <a:lnTo>
                  <a:pt x="434438" y="1280594"/>
                </a:lnTo>
                <a:lnTo>
                  <a:pt x="477330" y="1294541"/>
                </a:lnTo>
                <a:lnTo>
                  <a:pt x="521453" y="1305584"/>
                </a:lnTo>
                <a:lnTo>
                  <a:pt x="566693" y="1313610"/>
                </a:lnTo>
                <a:lnTo>
                  <a:pt x="612940" y="1318507"/>
                </a:lnTo>
                <a:lnTo>
                  <a:pt x="660082" y="1320165"/>
                </a:lnTo>
                <a:lnTo>
                  <a:pt x="707221" y="1318507"/>
                </a:lnTo>
                <a:lnTo>
                  <a:pt x="753465" y="1313610"/>
                </a:lnTo>
                <a:lnTo>
                  <a:pt x="798704" y="1305584"/>
                </a:lnTo>
                <a:lnTo>
                  <a:pt x="842825" y="1294541"/>
                </a:lnTo>
                <a:lnTo>
                  <a:pt x="885716" y="1280594"/>
                </a:lnTo>
                <a:lnTo>
                  <a:pt x="927266" y="1263853"/>
                </a:lnTo>
                <a:lnTo>
                  <a:pt x="967363" y="1244430"/>
                </a:lnTo>
                <a:lnTo>
                  <a:pt x="1005896" y="1222437"/>
                </a:lnTo>
                <a:lnTo>
                  <a:pt x="1042752" y="1197986"/>
                </a:lnTo>
                <a:lnTo>
                  <a:pt x="1077821" y="1171188"/>
                </a:lnTo>
                <a:lnTo>
                  <a:pt x="1110989" y="1142155"/>
                </a:lnTo>
                <a:lnTo>
                  <a:pt x="1142146" y="1110999"/>
                </a:lnTo>
                <a:lnTo>
                  <a:pt x="1171180" y="1077831"/>
                </a:lnTo>
                <a:lnTo>
                  <a:pt x="1197979" y="1042763"/>
                </a:lnTo>
                <a:lnTo>
                  <a:pt x="1222431" y="1005907"/>
                </a:lnTo>
                <a:lnTo>
                  <a:pt x="1244425" y="967375"/>
                </a:lnTo>
                <a:lnTo>
                  <a:pt x="1263849" y="927277"/>
                </a:lnTo>
                <a:lnTo>
                  <a:pt x="1280591" y="885726"/>
                </a:lnTo>
                <a:lnTo>
                  <a:pt x="1294540" y="842834"/>
                </a:lnTo>
                <a:lnTo>
                  <a:pt x="1305583" y="798711"/>
                </a:lnTo>
                <a:lnTo>
                  <a:pt x="1313609" y="753471"/>
                </a:lnTo>
                <a:lnTo>
                  <a:pt x="1318507" y="707224"/>
                </a:lnTo>
                <a:lnTo>
                  <a:pt x="1320165" y="660082"/>
                </a:lnTo>
                <a:lnTo>
                  <a:pt x="1318507" y="612940"/>
                </a:lnTo>
                <a:lnTo>
                  <a:pt x="1313609" y="566693"/>
                </a:lnTo>
                <a:lnTo>
                  <a:pt x="1305583" y="521453"/>
                </a:lnTo>
                <a:lnTo>
                  <a:pt x="1294540" y="477330"/>
                </a:lnTo>
                <a:lnTo>
                  <a:pt x="1280591" y="434438"/>
                </a:lnTo>
                <a:lnTo>
                  <a:pt x="1263849" y="392887"/>
                </a:lnTo>
                <a:lnTo>
                  <a:pt x="1244425" y="352789"/>
                </a:lnTo>
                <a:lnTo>
                  <a:pt x="1222431" y="314257"/>
                </a:lnTo>
                <a:lnTo>
                  <a:pt x="1197979" y="277401"/>
                </a:lnTo>
                <a:lnTo>
                  <a:pt x="1171180" y="242333"/>
                </a:lnTo>
                <a:lnTo>
                  <a:pt x="1142146" y="209165"/>
                </a:lnTo>
                <a:lnTo>
                  <a:pt x="1110989" y="178009"/>
                </a:lnTo>
                <a:lnTo>
                  <a:pt x="1077821" y="148976"/>
                </a:lnTo>
                <a:lnTo>
                  <a:pt x="1042752" y="122178"/>
                </a:lnTo>
                <a:lnTo>
                  <a:pt x="1005896" y="97727"/>
                </a:lnTo>
                <a:lnTo>
                  <a:pt x="967363" y="75734"/>
                </a:lnTo>
                <a:lnTo>
                  <a:pt x="927266" y="56311"/>
                </a:lnTo>
                <a:lnTo>
                  <a:pt x="885716" y="39570"/>
                </a:lnTo>
                <a:lnTo>
                  <a:pt x="842825" y="25623"/>
                </a:lnTo>
                <a:lnTo>
                  <a:pt x="798704" y="14580"/>
                </a:lnTo>
                <a:lnTo>
                  <a:pt x="753465" y="6554"/>
                </a:lnTo>
                <a:lnTo>
                  <a:pt x="707221" y="1657"/>
                </a:lnTo>
                <a:lnTo>
                  <a:pt x="660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184165" y="3163725"/>
            <a:ext cx="367030" cy="575310"/>
          </a:xfrm>
          <a:custGeom>
            <a:avLst/>
            <a:gdLst/>
            <a:ahLst/>
            <a:cxnLst/>
            <a:rect l="l" t="t" r="r" b="b"/>
            <a:pathLst>
              <a:path w="367029" h="575310">
                <a:moveTo>
                  <a:pt x="39927" y="0"/>
                </a:moveTo>
                <a:lnTo>
                  <a:pt x="6247" y="25256"/>
                </a:lnTo>
                <a:lnTo>
                  <a:pt x="1859" y="74085"/>
                </a:lnTo>
                <a:lnTo>
                  <a:pt x="0" y="143622"/>
                </a:lnTo>
                <a:lnTo>
                  <a:pt x="696" y="182013"/>
                </a:lnTo>
                <a:lnTo>
                  <a:pt x="10099" y="234991"/>
                </a:lnTo>
                <a:lnTo>
                  <a:pt x="24751" y="281498"/>
                </a:lnTo>
                <a:lnTo>
                  <a:pt x="37805" y="317950"/>
                </a:lnTo>
                <a:lnTo>
                  <a:pt x="68104" y="355443"/>
                </a:lnTo>
                <a:lnTo>
                  <a:pt x="80425" y="368033"/>
                </a:lnTo>
                <a:lnTo>
                  <a:pt x="134727" y="424206"/>
                </a:lnTo>
                <a:lnTo>
                  <a:pt x="150189" y="439863"/>
                </a:lnTo>
                <a:lnTo>
                  <a:pt x="165885" y="455368"/>
                </a:lnTo>
                <a:lnTo>
                  <a:pt x="172082" y="462898"/>
                </a:lnTo>
                <a:lnTo>
                  <a:pt x="181739" y="500850"/>
                </a:lnTo>
                <a:lnTo>
                  <a:pt x="183470" y="544585"/>
                </a:lnTo>
                <a:lnTo>
                  <a:pt x="183763" y="551537"/>
                </a:lnTo>
                <a:lnTo>
                  <a:pt x="184592" y="568512"/>
                </a:lnTo>
                <a:lnTo>
                  <a:pt x="191247" y="574824"/>
                </a:lnTo>
                <a:lnTo>
                  <a:pt x="360182" y="574824"/>
                </a:lnTo>
                <a:lnTo>
                  <a:pt x="366964" y="568067"/>
                </a:lnTo>
                <a:lnTo>
                  <a:pt x="366964" y="544585"/>
                </a:lnTo>
                <a:lnTo>
                  <a:pt x="213739" y="544585"/>
                </a:lnTo>
                <a:lnTo>
                  <a:pt x="213485" y="538286"/>
                </a:lnTo>
                <a:lnTo>
                  <a:pt x="211944" y="499212"/>
                </a:lnTo>
                <a:lnTo>
                  <a:pt x="203404" y="456131"/>
                </a:lnTo>
                <a:lnTo>
                  <a:pt x="187513" y="434222"/>
                </a:lnTo>
                <a:lnTo>
                  <a:pt x="171750" y="418650"/>
                </a:lnTo>
                <a:lnTo>
                  <a:pt x="156314" y="403020"/>
                </a:lnTo>
                <a:lnTo>
                  <a:pt x="102037" y="346867"/>
                </a:lnTo>
                <a:lnTo>
                  <a:pt x="89597" y="334157"/>
                </a:lnTo>
                <a:lnTo>
                  <a:pt x="65083" y="304889"/>
                </a:lnTo>
                <a:lnTo>
                  <a:pt x="45805" y="248373"/>
                </a:lnTo>
                <a:lnTo>
                  <a:pt x="33323" y="205978"/>
                </a:lnTo>
                <a:lnTo>
                  <a:pt x="30243" y="143504"/>
                </a:lnTo>
                <a:lnTo>
                  <a:pt x="30635" y="114119"/>
                </a:lnTo>
                <a:lnTo>
                  <a:pt x="32085" y="75272"/>
                </a:lnTo>
                <a:lnTo>
                  <a:pt x="34402" y="34591"/>
                </a:lnTo>
                <a:lnTo>
                  <a:pt x="42886" y="29511"/>
                </a:lnTo>
                <a:lnTo>
                  <a:pt x="80460" y="29511"/>
                </a:lnTo>
                <a:lnTo>
                  <a:pt x="79761" y="26963"/>
                </a:lnTo>
                <a:lnTo>
                  <a:pt x="70013" y="11401"/>
                </a:lnTo>
                <a:lnTo>
                  <a:pt x="61041" y="4605"/>
                </a:lnTo>
                <a:lnTo>
                  <a:pt x="50820" y="762"/>
                </a:lnTo>
                <a:lnTo>
                  <a:pt x="39927" y="0"/>
                </a:lnTo>
                <a:close/>
              </a:path>
              <a:path w="367029" h="575310">
                <a:moveTo>
                  <a:pt x="165451" y="185327"/>
                </a:moveTo>
                <a:lnTo>
                  <a:pt x="119632" y="185327"/>
                </a:lnTo>
                <a:lnTo>
                  <a:pt x="122108" y="186610"/>
                </a:lnTo>
                <a:lnTo>
                  <a:pt x="124724" y="188845"/>
                </a:lnTo>
                <a:lnTo>
                  <a:pt x="140549" y="203218"/>
                </a:lnTo>
                <a:lnTo>
                  <a:pt x="155358" y="217997"/>
                </a:lnTo>
                <a:lnTo>
                  <a:pt x="169418" y="232963"/>
                </a:lnTo>
                <a:lnTo>
                  <a:pt x="183456" y="248408"/>
                </a:lnTo>
                <a:lnTo>
                  <a:pt x="202388" y="269141"/>
                </a:lnTo>
                <a:lnTo>
                  <a:pt x="223000" y="290295"/>
                </a:lnTo>
                <a:lnTo>
                  <a:pt x="245732" y="310917"/>
                </a:lnTo>
                <a:lnTo>
                  <a:pt x="271486" y="330565"/>
                </a:lnTo>
                <a:lnTo>
                  <a:pt x="300701" y="354187"/>
                </a:lnTo>
                <a:lnTo>
                  <a:pt x="321005" y="378871"/>
                </a:lnTo>
                <a:lnTo>
                  <a:pt x="332852" y="405347"/>
                </a:lnTo>
                <a:lnTo>
                  <a:pt x="336683" y="434222"/>
                </a:lnTo>
                <a:lnTo>
                  <a:pt x="336700" y="544585"/>
                </a:lnTo>
                <a:lnTo>
                  <a:pt x="366964" y="544585"/>
                </a:lnTo>
                <a:lnTo>
                  <a:pt x="366943" y="434222"/>
                </a:lnTo>
                <a:lnTo>
                  <a:pt x="359456" y="389267"/>
                </a:lnTo>
                <a:lnTo>
                  <a:pt x="340416" y="353602"/>
                </a:lnTo>
                <a:lnTo>
                  <a:pt x="288656" y="305660"/>
                </a:lnTo>
                <a:lnTo>
                  <a:pt x="264951" y="287576"/>
                </a:lnTo>
                <a:lnTo>
                  <a:pt x="243882" y="268441"/>
                </a:lnTo>
                <a:lnTo>
                  <a:pt x="224363" y="248373"/>
                </a:lnTo>
                <a:lnTo>
                  <a:pt x="204350" y="226439"/>
                </a:lnTo>
                <a:lnTo>
                  <a:pt x="191380" y="212154"/>
                </a:lnTo>
                <a:lnTo>
                  <a:pt x="176752" y="196586"/>
                </a:lnTo>
                <a:lnTo>
                  <a:pt x="165451" y="185327"/>
                </a:lnTo>
                <a:close/>
              </a:path>
              <a:path w="367029" h="575310">
                <a:moveTo>
                  <a:pt x="121017" y="155372"/>
                </a:moveTo>
                <a:lnTo>
                  <a:pt x="84411" y="179794"/>
                </a:lnTo>
                <a:lnTo>
                  <a:pt x="82598" y="192465"/>
                </a:lnTo>
                <a:lnTo>
                  <a:pt x="82698" y="199432"/>
                </a:lnTo>
                <a:lnTo>
                  <a:pt x="96172" y="243071"/>
                </a:lnTo>
                <a:lnTo>
                  <a:pt x="125131" y="286652"/>
                </a:lnTo>
                <a:lnTo>
                  <a:pt x="151183" y="314651"/>
                </a:lnTo>
                <a:lnTo>
                  <a:pt x="171803" y="332457"/>
                </a:lnTo>
                <a:lnTo>
                  <a:pt x="181328" y="331530"/>
                </a:lnTo>
                <a:lnTo>
                  <a:pt x="191946" y="318627"/>
                </a:lnTo>
                <a:lnTo>
                  <a:pt x="191018" y="309102"/>
                </a:lnTo>
                <a:lnTo>
                  <a:pt x="184580" y="303793"/>
                </a:lnTo>
                <a:lnTo>
                  <a:pt x="171978" y="292659"/>
                </a:lnTo>
                <a:lnTo>
                  <a:pt x="138263" y="254022"/>
                </a:lnTo>
                <a:lnTo>
                  <a:pt x="116814" y="214808"/>
                </a:lnTo>
                <a:lnTo>
                  <a:pt x="111809" y="192465"/>
                </a:lnTo>
                <a:lnTo>
                  <a:pt x="113053" y="189493"/>
                </a:lnTo>
                <a:lnTo>
                  <a:pt x="114730" y="187232"/>
                </a:lnTo>
                <a:lnTo>
                  <a:pt x="116800" y="185670"/>
                </a:lnTo>
                <a:lnTo>
                  <a:pt x="118222" y="185518"/>
                </a:lnTo>
                <a:lnTo>
                  <a:pt x="119632" y="185327"/>
                </a:lnTo>
                <a:lnTo>
                  <a:pt x="165451" y="185327"/>
                </a:lnTo>
                <a:lnTo>
                  <a:pt x="161135" y="181035"/>
                </a:lnTo>
                <a:lnTo>
                  <a:pt x="144422" y="165884"/>
                </a:lnTo>
                <a:lnTo>
                  <a:pt x="135936" y="159957"/>
                </a:lnTo>
                <a:lnTo>
                  <a:pt x="128047" y="156667"/>
                </a:lnTo>
                <a:lnTo>
                  <a:pt x="121017" y="155372"/>
                </a:lnTo>
                <a:close/>
              </a:path>
              <a:path w="367029" h="575310">
                <a:moveTo>
                  <a:pt x="80460" y="29511"/>
                </a:moveTo>
                <a:lnTo>
                  <a:pt x="42886" y="29511"/>
                </a:lnTo>
                <a:lnTo>
                  <a:pt x="46048" y="30197"/>
                </a:lnTo>
                <a:lnTo>
                  <a:pt x="48524" y="32699"/>
                </a:lnTo>
                <a:lnTo>
                  <a:pt x="60494" y="92526"/>
                </a:lnTo>
                <a:lnTo>
                  <a:pt x="62533" y="124279"/>
                </a:lnTo>
                <a:lnTo>
                  <a:pt x="69848" y="130743"/>
                </a:lnTo>
                <a:lnTo>
                  <a:pt x="78027" y="130121"/>
                </a:lnTo>
                <a:lnTo>
                  <a:pt x="86358" y="129625"/>
                </a:lnTo>
                <a:lnTo>
                  <a:pt x="92720" y="122462"/>
                </a:lnTo>
                <a:lnTo>
                  <a:pt x="92212" y="114119"/>
                </a:lnTo>
                <a:lnTo>
                  <a:pt x="89680" y="78547"/>
                </a:lnTo>
                <a:lnTo>
                  <a:pt x="85923" y="49420"/>
                </a:lnTo>
                <a:lnTo>
                  <a:pt x="80460" y="29511"/>
                </a:lnTo>
                <a:close/>
              </a:path>
            </a:pathLst>
          </a:custGeom>
          <a:solidFill>
            <a:srgbClr val="4F4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594881" y="3163730"/>
            <a:ext cx="367030" cy="575310"/>
          </a:xfrm>
          <a:custGeom>
            <a:avLst/>
            <a:gdLst/>
            <a:ahLst/>
            <a:cxnLst/>
            <a:rect l="l" t="t" r="r" b="b"/>
            <a:pathLst>
              <a:path w="367029" h="575310">
                <a:moveTo>
                  <a:pt x="245962" y="155365"/>
                </a:moveTo>
                <a:lnTo>
                  <a:pt x="205752" y="181099"/>
                </a:lnTo>
                <a:lnTo>
                  <a:pt x="175579" y="212148"/>
                </a:lnTo>
                <a:lnTo>
                  <a:pt x="162539" y="226502"/>
                </a:lnTo>
                <a:lnTo>
                  <a:pt x="142493" y="248468"/>
                </a:lnTo>
                <a:lnTo>
                  <a:pt x="123069" y="268436"/>
                </a:lnTo>
                <a:lnTo>
                  <a:pt x="102000" y="287571"/>
                </a:lnTo>
                <a:lnTo>
                  <a:pt x="78295" y="305655"/>
                </a:lnTo>
                <a:lnTo>
                  <a:pt x="51885" y="326134"/>
                </a:lnTo>
                <a:lnTo>
                  <a:pt x="26546" y="353597"/>
                </a:lnTo>
                <a:lnTo>
                  <a:pt x="7508" y="389261"/>
                </a:lnTo>
                <a:lnTo>
                  <a:pt x="21" y="434217"/>
                </a:lnTo>
                <a:lnTo>
                  <a:pt x="0" y="568062"/>
                </a:lnTo>
                <a:lnTo>
                  <a:pt x="6769" y="574818"/>
                </a:lnTo>
                <a:lnTo>
                  <a:pt x="175729" y="574818"/>
                </a:lnTo>
                <a:lnTo>
                  <a:pt x="182359" y="568506"/>
                </a:lnTo>
                <a:lnTo>
                  <a:pt x="183193" y="551541"/>
                </a:lnTo>
                <a:lnTo>
                  <a:pt x="183487" y="544580"/>
                </a:lnTo>
                <a:lnTo>
                  <a:pt x="30251" y="544580"/>
                </a:lnTo>
                <a:lnTo>
                  <a:pt x="30268" y="434217"/>
                </a:lnTo>
                <a:lnTo>
                  <a:pt x="45947" y="378865"/>
                </a:lnTo>
                <a:lnTo>
                  <a:pt x="95465" y="330559"/>
                </a:lnTo>
                <a:lnTo>
                  <a:pt x="121221" y="310912"/>
                </a:lnTo>
                <a:lnTo>
                  <a:pt x="143957" y="290291"/>
                </a:lnTo>
                <a:lnTo>
                  <a:pt x="164574" y="269141"/>
                </a:lnTo>
                <a:lnTo>
                  <a:pt x="183519" y="248403"/>
                </a:lnTo>
                <a:lnTo>
                  <a:pt x="197539" y="232963"/>
                </a:lnTo>
                <a:lnTo>
                  <a:pt x="211596" y="217993"/>
                </a:lnTo>
                <a:lnTo>
                  <a:pt x="226407" y="203213"/>
                </a:lnTo>
                <a:lnTo>
                  <a:pt x="242239" y="188840"/>
                </a:lnTo>
                <a:lnTo>
                  <a:pt x="244830" y="186605"/>
                </a:lnTo>
                <a:lnTo>
                  <a:pt x="247205" y="185322"/>
                </a:lnTo>
                <a:lnTo>
                  <a:pt x="283615" y="185322"/>
                </a:lnTo>
                <a:lnTo>
                  <a:pt x="282548" y="179782"/>
                </a:lnTo>
                <a:lnTo>
                  <a:pt x="251840" y="155426"/>
                </a:lnTo>
                <a:lnTo>
                  <a:pt x="245962" y="155365"/>
                </a:lnTo>
                <a:close/>
              </a:path>
              <a:path w="367029" h="575310">
                <a:moveTo>
                  <a:pt x="361578" y="29506"/>
                </a:moveTo>
                <a:lnTo>
                  <a:pt x="324065" y="29506"/>
                </a:lnTo>
                <a:lnTo>
                  <a:pt x="330631" y="31982"/>
                </a:lnTo>
                <a:lnTo>
                  <a:pt x="332549" y="34586"/>
                </a:lnTo>
                <a:lnTo>
                  <a:pt x="332778" y="38091"/>
                </a:lnTo>
                <a:lnTo>
                  <a:pt x="334877" y="75265"/>
                </a:lnTo>
                <a:lnTo>
                  <a:pt x="336232" y="108736"/>
                </a:lnTo>
                <a:lnTo>
                  <a:pt x="336707" y="143604"/>
                </a:lnTo>
                <a:lnTo>
                  <a:pt x="335998" y="182007"/>
                </a:lnTo>
                <a:lnTo>
                  <a:pt x="327816" y="226502"/>
                </a:lnTo>
                <a:lnTo>
                  <a:pt x="313396" y="272275"/>
                </a:lnTo>
                <a:lnTo>
                  <a:pt x="298665" y="310776"/>
                </a:lnTo>
                <a:lnTo>
                  <a:pt x="277345" y="334162"/>
                </a:lnTo>
                <a:lnTo>
                  <a:pt x="264899" y="346882"/>
                </a:lnTo>
                <a:lnTo>
                  <a:pt x="210624" y="403030"/>
                </a:lnTo>
                <a:lnTo>
                  <a:pt x="195197" y="418649"/>
                </a:lnTo>
                <a:lnTo>
                  <a:pt x="179438" y="434217"/>
                </a:lnTo>
                <a:lnTo>
                  <a:pt x="179108" y="434521"/>
                </a:lnTo>
                <a:lnTo>
                  <a:pt x="178079" y="435703"/>
                </a:lnTo>
                <a:lnTo>
                  <a:pt x="158340" y="470345"/>
                </a:lnTo>
                <a:lnTo>
                  <a:pt x="154517" y="510042"/>
                </a:lnTo>
                <a:lnTo>
                  <a:pt x="153479" y="538306"/>
                </a:lnTo>
                <a:lnTo>
                  <a:pt x="153212" y="544580"/>
                </a:lnTo>
                <a:lnTo>
                  <a:pt x="183487" y="544580"/>
                </a:lnTo>
                <a:lnTo>
                  <a:pt x="184485" y="517716"/>
                </a:lnTo>
                <a:lnTo>
                  <a:pt x="184854" y="508607"/>
                </a:lnTo>
                <a:lnTo>
                  <a:pt x="190266" y="470345"/>
                </a:lnTo>
                <a:lnTo>
                  <a:pt x="216905" y="439722"/>
                </a:lnTo>
                <a:lnTo>
                  <a:pt x="232389" y="424047"/>
                </a:lnTo>
                <a:lnTo>
                  <a:pt x="286512" y="368048"/>
                </a:lnTo>
                <a:lnTo>
                  <a:pt x="298834" y="355453"/>
                </a:lnTo>
                <a:lnTo>
                  <a:pt x="311315" y="342904"/>
                </a:lnTo>
                <a:lnTo>
                  <a:pt x="318351" y="335127"/>
                </a:lnTo>
                <a:lnTo>
                  <a:pt x="342137" y="281695"/>
                </a:lnTo>
                <a:lnTo>
                  <a:pt x="356863" y="234933"/>
                </a:lnTo>
                <a:lnTo>
                  <a:pt x="365505" y="194476"/>
                </a:lnTo>
                <a:lnTo>
                  <a:pt x="366956" y="143497"/>
                </a:lnTo>
                <a:lnTo>
                  <a:pt x="366501" y="108736"/>
                </a:lnTo>
                <a:lnTo>
                  <a:pt x="365099" y="74071"/>
                </a:lnTo>
                <a:lnTo>
                  <a:pt x="362966" y="36275"/>
                </a:lnTo>
                <a:lnTo>
                  <a:pt x="361578" y="29506"/>
                </a:lnTo>
                <a:close/>
              </a:path>
              <a:path w="367029" h="575310">
                <a:moveTo>
                  <a:pt x="283615" y="185322"/>
                </a:moveTo>
                <a:lnTo>
                  <a:pt x="247205" y="185322"/>
                </a:lnTo>
                <a:lnTo>
                  <a:pt x="248729" y="185513"/>
                </a:lnTo>
                <a:lnTo>
                  <a:pt x="250151" y="185665"/>
                </a:lnTo>
                <a:lnTo>
                  <a:pt x="252222" y="187227"/>
                </a:lnTo>
                <a:lnTo>
                  <a:pt x="253758" y="189183"/>
                </a:lnTo>
                <a:lnTo>
                  <a:pt x="253911" y="189488"/>
                </a:lnTo>
                <a:lnTo>
                  <a:pt x="255142" y="192459"/>
                </a:lnTo>
                <a:lnTo>
                  <a:pt x="253136" y="203915"/>
                </a:lnTo>
                <a:lnTo>
                  <a:pt x="237709" y="240271"/>
                </a:lnTo>
                <a:lnTo>
                  <a:pt x="207084" y="280445"/>
                </a:lnTo>
                <a:lnTo>
                  <a:pt x="175933" y="309096"/>
                </a:lnTo>
                <a:lnTo>
                  <a:pt x="175005" y="318621"/>
                </a:lnTo>
                <a:lnTo>
                  <a:pt x="185623" y="331524"/>
                </a:lnTo>
                <a:lnTo>
                  <a:pt x="195148" y="332452"/>
                </a:lnTo>
                <a:lnTo>
                  <a:pt x="201612" y="327143"/>
                </a:lnTo>
                <a:lnTo>
                  <a:pt x="241821" y="286647"/>
                </a:lnTo>
                <a:lnTo>
                  <a:pt x="270786" y="243058"/>
                </a:lnTo>
                <a:lnTo>
                  <a:pt x="284264" y="199400"/>
                </a:lnTo>
                <a:lnTo>
                  <a:pt x="284362" y="192459"/>
                </a:lnTo>
                <a:lnTo>
                  <a:pt x="284292" y="188840"/>
                </a:lnTo>
                <a:lnTo>
                  <a:pt x="283615" y="185322"/>
                </a:lnTo>
                <a:close/>
              </a:path>
              <a:path w="367029" h="575310">
                <a:moveTo>
                  <a:pt x="327033" y="0"/>
                </a:moveTo>
                <a:lnTo>
                  <a:pt x="287201" y="26952"/>
                </a:lnTo>
                <a:lnTo>
                  <a:pt x="277273" y="78540"/>
                </a:lnTo>
                <a:lnTo>
                  <a:pt x="274231" y="122457"/>
                </a:lnTo>
                <a:lnTo>
                  <a:pt x="280581" y="129620"/>
                </a:lnTo>
                <a:lnTo>
                  <a:pt x="297294" y="130687"/>
                </a:lnTo>
                <a:lnTo>
                  <a:pt x="304419" y="124273"/>
                </a:lnTo>
                <a:lnTo>
                  <a:pt x="305397" y="108736"/>
                </a:lnTo>
                <a:lnTo>
                  <a:pt x="306459" y="92519"/>
                </a:lnTo>
                <a:lnTo>
                  <a:pt x="312729" y="45660"/>
                </a:lnTo>
                <a:lnTo>
                  <a:pt x="324065" y="29506"/>
                </a:lnTo>
                <a:lnTo>
                  <a:pt x="361578" y="29506"/>
                </a:lnTo>
                <a:lnTo>
                  <a:pt x="360704" y="25243"/>
                </a:lnTo>
                <a:lnTo>
                  <a:pt x="355561" y="15610"/>
                </a:lnTo>
                <a:lnTo>
                  <a:pt x="347885" y="7852"/>
                </a:lnTo>
                <a:lnTo>
                  <a:pt x="338023" y="2442"/>
                </a:lnTo>
                <a:lnTo>
                  <a:pt x="327033" y="0"/>
                </a:lnTo>
                <a:close/>
              </a:path>
            </a:pathLst>
          </a:custGeom>
          <a:solidFill>
            <a:srgbClr val="4F4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755559" y="2928962"/>
            <a:ext cx="193675" cy="252095"/>
          </a:xfrm>
          <a:custGeom>
            <a:avLst/>
            <a:gdLst/>
            <a:ahLst/>
            <a:cxnLst/>
            <a:rect l="l" t="t" r="r" b="b"/>
            <a:pathLst>
              <a:path w="193675" h="252094">
                <a:moveTo>
                  <a:pt x="0" y="251879"/>
                </a:moveTo>
                <a:lnTo>
                  <a:pt x="15917" y="190060"/>
                </a:lnTo>
                <a:lnTo>
                  <a:pt x="40749" y="135463"/>
                </a:lnTo>
                <a:lnTo>
                  <a:pt x="71493" y="88921"/>
                </a:lnTo>
                <a:lnTo>
                  <a:pt x="105151" y="51270"/>
                </a:lnTo>
                <a:lnTo>
                  <a:pt x="138721" y="23342"/>
                </a:lnTo>
                <a:lnTo>
                  <a:pt x="169203" y="5974"/>
                </a:lnTo>
                <a:lnTo>
                  <a:pt x="193598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949157" y="2928962"/>
            <a:ext cx="193675" cy="252095"/>
          </a:xfrm>
          <a:custGeom>
            <a:avLst/>
            <a:gdLst/>
            <a:ahLst/>
            <a:cxnLst/>
            <a:rect l="l" t="t" r="r" b="b"/>
            <a:pathLst>
              <a:path w="193675" h="252094">
                <a:moveTo>
                  <a:pt x="193598" y="251904"/>
                </a:moveTo>
                <a:lnTo>
                  <a:pt x="177684" y="190080"/>
                </a:lnTo>
                <a:lnTo>
                  <a:pt x="152855" y="135478"/>
                </a:lnTo>
                <a:lnTo>
                  <a:pt x="122110" y="88931"/>
                </a:lnTo>
                <a:lnTo>
                  <a:pt x="88451" y="51276"/>
                </a:lnTo>
                <a:lnTo>
                  <a:pt x="54879" y="23345"/>
                </a:lnTo>
                <a:lnTo>
                  <a:pt x="24395" y="5975"/>
                </a:ln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49780" y="287498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975"/>
                </a:move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49780" y="323480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08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36039" y="2928962"/>
            <a:ext cx="826769" cy="342265"/>
          </a:xfrm>
          <a:custGeom>
            <a:avLst/>
            <a:gdLst/>
            <a:ahLst/>
            <a:cxnLst/>
            <a:rect l="l" t="t" r="r" b="b"/>
            <a:pathLst>
              <a:path w="826769" h="342264">
                <a:moveTo>
                  <a:pt x="401319" y="316242"/>
                </a:moveTo>
                <a:lnTo>
                  <a:pt x="406835" y="319950"/>
                </a:lnTo>
                <a:lnTo>
                  <a:pt x="413118" y="321186"/>
                </a:lnTo>
                <a:lnTo>
                  <a:pt x="419400" y="319950"/>
                </a:lnTo>
                <a:lnTo>
                  <a:pt x="424916" y="316242"/>
                </a:lnTo>
                <a:lnTo>
                  <a:pt x="440285" y="304676"/>
                </a:lnTo>
                <a:lnTo>
                  <a:pt x="460627" y="295711"/>
                </a:lnTo>
                <a:lnTo>
                  <a:pt x="484900" y="289916"/>
                </a:lnTo>
                <a:lnTo>
                  <a:pt x="512063" y="287858"/>
                </a:lnTo>
                <a:lnTo>
                  <a:pt x="538939" y="289871"/>
                </a:lnTo>
                <a:lnTo>
                  <a:pt x="563002" y="295546"/>
                </a:lnTo>
                <a:lnTo>
                  <a:pt x="583242" y="304333"/>
                </a:lnTo>
                <a:lnTo>
                  <a:pt x="598652" y="315683"/>
                </a:lnTo>
                <a:lnTo>
                  <a:pt x="604375" y="319396"/>
                </a:lnTo>
                <a:lnTo>
                  <a:pt x="610811" y="320506"/>
                </a:lnTo>
                <a:lnTo>
                  <a:pt x="617206" y="319059"/>
                </a:lnTo>
                <a:lnTo>
                  <a:pt x="622807" y="315099"/>
                </a:lnTo>
                <a:lnTo>
                  <a:pt x="636845" y="303979"/>
                </a:lnTo>
                <a:lnTo>
                  <a:pt x="655142" y="295378"/>
                </a:lnTo>
                <a:lnTo>
                  <a:pt x="676811" y="289826"/>
                </a:lnTo>
                <a:lnTo>
                  <a:pt x="700963" y="287858"/>
                </a:lnTo>
                <a:lnTo>
                  <a:pt x="731327" y="291009"/>
                </a:lnTo>
                <a:lnTo>
                  <a:pt x="757267" y="299732"/>
                </a:lnTo>
                <a:lnTo>
                  <a:pt x="776957" y="312932"/>
                </a:lnTo>
                <a:lnTo>
                  <a:pt x="788568" y="329514"/>
                </a:lnTo>
                <a:lnTo>
                  <a:pt x="791324" y="336600"/>
                </a:lnTo>
                <a:lnTo>
                  <a:pt x="797382" y="341833"/>
                </a:lnTo>
                <a:lnTo>
                  <a:pt x="804976" y="341833"/>
                </a:lnTo>
                <a:lnTo>
                  <a:pt x="809167" y="341833"/>
                </a:lnTo>
                <a:lnTo>
                  <a:pt x="816196" y="340316"/>
                </a:lnTo>
                <a:lnTo>
                  <a:pt x="821759" y="336226"/>
                </a:lnTo>
                <a:lnTo>
                  <a:pt x="825294" y="330249"/>
                </a:lnTo>
                <a:lnTo>
                  <a:pt x="826236" y="323075"/>
                </a:lnTo>
                <a:lnTo>
                  <a:pt x="818643" y="280163"/>
                </a:lnTo>
                <a:lnTo>
                  <a:pt x="802800" y="238721"/>
                </a:lnTo>
                <a:lnTo>
                  <a:pt x="779717" y="199182"/>
                </a:lnTo>
                <a:lnTo>
                  <a:pt x="750407" y="161974"/>
                </a:lnTo>
                <a:lnTo>
                  <a:pt x="715881" y="127531"/>
                </a:lnTo>
                <a:lnTo>
                  <a:pt x="677151" y="96281"/>
                </a:lnTo>
                <a:lnTo>
                  <a:pt x="635227" y="68657"/>
                </a:lnTo>
                <a:lnTo>
                  <a:pt x="591122" y="45090"/>
                </a:lnTo>
                <a:lnTo>
                  <a:pt x="545847" y="26009"/>
                </a:lnTo>
                <a:lnTo>
                  <a:pt x="500414" y="11847"/>
                </a:lnTo>
                <a:lnTo>
                  <a:pt x="455834" y="3033"/>
                </a:lnTo>
                <a:lnTo>
                  <a:pt x="413118" y="0"/>
                </a:lnTo>
                <a:lnTo>
                  <a:pt x="370402" y="3033"/>
                </a:lnTo>
                <a:lnTo>
                  <a:pt x="325821" y="11847"/>
                </a:lnTo>
                <a:lnTo>
                  <a:pt x="280386" y="26009"/>
                </a:lnTo>
                <a:lnTo>
                  <a:pt x="235110" y="45090"/>
                </a:lnTo>
                <a:lnTo>
                  <a:pt x="191004" y="68657"/>
                </a:lnTo>
                <a:lnTo>
                  <a:pt x="149080" y="96281"/>
                </a:lnTo>
                <a:lnTo>
                  <a:pt x="110349" y="127531"/>
                </a:lnTo>
                <a:lnTo>
                  <a:pt x="75823" y="161974"/>
                </a:lnTo>
                <a:lnTo>
                  <a:pt x="46513" y="199182"/>
                </a:lnTo>
                <a:lnTo>
                  <a:pt x="23432" y="238721"/>
                </a:lnTo>
                <a:lnTo>
                  <a:pt x="7590" y="280163"/>
                </a:lnTo>
                <a:lnTo>
                  <a:pt x="0" y="323075"/>
                </a:lnTo>
                <a:lnTo>
                  <a:pt x="941" y="330249"/>
                </a:lnTo>
                <a:lnTo>
                  <a:pt x="4476" y="336226"/>
                </a:lnTo>
                <a:lnTo>
                  <a:pt x="10040" y="340316"/>
                </a:lnTo>
                <a:lnTo>
                  <a:pt x="17068" y="341833"/>
                </a:lnTo>
                <a:lnTo>
                  <a:pt x="21259" y="341833"/>
                </a:lnTo>
                <a:lnTo>
                  <a:pt x="28854" y="341833"/>
                </a:lnTo>
                <a:lnTo>
                  <a:pt x="34912" y="336600"/>
                </a:lnTo>
                <a:lnTo>
                  <a:pt x="37655" y="329514"/>
                </a:lnTo>
                <a:lnTo>
                  <a:pt x="49266" y="312932"/>
                </a:lnTo>
                <a:lnTo>
                  <a:pt x="68956" y="299732"/>
                </a:lnTo>
                <a:lnTo>
                  <a:pt x="94896" y="291009"/>
                </a:lnTo>
                <a:lnTo>
                  <a:pt x="125260" y="287858"/>
                </a:lnTo>
                <a:lnTo>
                  <a:pt x="149418" y="289826"/>
                </a:lnTo>
                <a:lnTo>
                  <a:pt x="171088" y="295378"/>
                </a:lnTo>
                <a:lnTo>
                  <a:pt x="189385" y="303979"/>
                </a:lnTo>
                <a:lnTo>
                  <a:pt x="203428" y="315099"/>
                </a:lnTo>
                <a:lnTo>
                  <a:pt x="209024" y="319059"/>
                </a:lnTo>
                <a:lnTo>
                  <a:pt x="215420" y="320506"/>
                </a:lnTo>
                <a:lnTo>
                  <a:pt x="221859" y="319396"/>
                </a:lnTo>
                <a:lnTo>
                  <a:pt x="227583" y="315683"/>
                </a:lnTo>
                <a:lnTo>
                  <a:pt x="242993" y="304333"/>
                </a:lnTo>
                <a:lnTo>
                  <a:pt x="263232" y="295546"/>
                </a:lnTo>
                <a:lnTo>
                  <a:pt x="287291" y="289871"/>
                </a:lnTo>
                <a:lnTo>
                  <a:pt x="314159" y="287858"/>
                </a:lnTo>
                <a:lnTo>
                  <a:pt x="341330" y="289916"/>
                </a:lnTo>
                <a:lnTo>
                  <a:pt x="365607" y="295711"/>
                </a:lnTo>
                <a:lnTo>
                  <a:pt x="385951" y="304676"/>
                </a:lnTo>
                <a:lnTo>
                  <a:pt x="401319" y="316242"/>
                </a:lnTo>
                <a:close/>
              </a:path>
            </a:pathLst>
          </a:custGeom>
          <a:ln w="38099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048929" y="3306775"/>
            <a:ext cx="297180" cy="431800"/>
          </a:xfrm>
          <a:custGeom>
            <a:avLst/>
            <a:gdLst/>
            <a:ahLst/>
            <a:cxnLst/>
            <a:rect l="l" t="t" r="r" b="b"/>
            <a:pathLst>
              <a:path w="297180" h="431800">
                <a:moveTo>
                  <a:pt x="0" y="269875"/>
                </a:moveTo>
                <a:lnTo>
                  <a:pt x="20068" y="257396"/>
                </a:lnTo>
                <a:lnTo>
                  <a:pt x="44505" y="247402"/>
                </a:lnTo>
                <a:lnTo>
                  <a:pt x="71378" y="239646"/>
                </a:lnTo>
                <a:lnTo>
                  <a:pt x="98755" y="233883"/>
                </a:lnTo>
                <a:lnTo>
                  <a:pt x="98755" y="209067"/>
                </a:lnTo>
                <a:lnTo>
                  <a:pt x="75142" y="195877"/>
                </a:lnTo>
                <a:lnTo>
                  <a:pt x="58275" y="176920"/>
                </a:lnTo>
                <a:lnTo>
                  <a:pt x="48154" y="153253"/>
                </a:lnTo>
                <a:lnTo>
                  <a:pt x="44780" y="125933"/>
                </a:lnTo>
                <a:lnTo>
                  <a:pt x="44780" y="89954"/>
                </a:lnTo>
                <a:lnTo>
                  <a:pt x="51464" y="54344"/>
                </a:lnTo>
                <a:lnTo>
                  <a:pt x="70102" y="25817"/>
                </a:lnTo>
                <a:lnTo>
                  <a:pt x="98567" y="6870"/>
                </a:lnTo>
                <a:lnTo>
                  <a:pt x="134734" y="0"/>
                </a:lnTo>
                <a:lnTo>
                  <a:pt x="170901" y="6870"/>
                </a:lnTo>
                <a:lnTo>
                  <a:pt x="199366" y="25817"/>
                </a:lnTo>
                <a:lnTo>
                  <a:pt x="218003" y="54344"/>
                </a:lnTo>
                <a:lnTo>
                  <a:pt x="224688" y="89954"/>
                </a:lnTo>
                <a:lnTo>
                  <a:pt x="224688" y="125933"/>
                </a:lnTo>
                <a:lnTo>
                  <a:pt x="221314" y="153253"/>
                </a:lnTo>
                <a:lnTo>
                  <a:pt x="211193" y="176920"/>
                </a:lnTo>
                <a:lnTo>
                  <a:pt x="194325" y="195877"/>
                </a:lnTo>
                <a:lnTo>
                  <a:pt x="170713" y="209067"/>
                </a:lnTo>
                <a:lnTo>
                  <a:pt x="170713" y="233883"/>
                </a:lnTo>
                <a:lnTo>
                  <a:pt x="220753" y="245191"/>
                </a:lnTo>
                <a:lnTo>
                  <a:pt x="260669" y="263096"/>
                </a:lnTo>
                <a:lnTo>
                  <a:pt x="287090" y="288882"/>
                </a:lnTo>
                <a:lnTo>
                  <a:pt x="296646" y="323837"/>
                </a:lnTo>
                <a:lnTo>
                  <a:pt x="296646" y="431774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553984" y="3342754"/>
            <a:ext cx="252095" cy="396240"/>
          </a:xfrm>
          <a:custGeom>
            <a:avLst/>
            <a:gdLst/>
            <a:ahLst/>
            <a:cxnLst/>
            <a:rect l="l" t="t" r="r" b="b"/>
            <a:pathLst>
              <a:path w="252094" h="396239">
                <a:moveTo>
                  <a:pt x="234010" y="241388"/>
                </a:moveTo>
                <a:lnTo>
                  <a:pt x="225320" y="239230"/>
                </a:lnTo>
                <a:lnTo>
                  <a:pt x="216390" y="237264"/>
                </a:lnTo>
                <a:lnTo>
                  <a:pt x="207244" y="235484"/>
                </a:lnTo>
                <a:lnTo>
                  <a:pt x="197904" y="233883"/>
                </a:lnTo>
                <a:lnTo>
                  <a:pt x="197904" y="209080"/>
                </a:lnTo>
                <a:lnTo>
                  <a:pt x="220158" y="195883"/>
                </a:lnTo>
                <a:lnTo>
                  <a:pt x="237172" y="176922"/>
                </a:lnTo>
                <a:lnTo>
                  <a:pt x="248042" y="153253"/>
                </a:lnTo>
                <a:lnTo>
                  <a:pt x="251866" y="125933"/>
                </a:lnTo>
                <a:lnTo>
                  <a:pt x="251866" y="89954"/>
                </a:lnTo>
                <a:lnTo>
                  <a:pt x="245183" y="54344"/>
                </a:lnTo>
                <a:lnTo>
                  <a:pt x="226548" y="25817"/>
                </a:lnTo>
                <a:lnTo>
                  <a:pt x="198084" y="6870"/>
                </a:lnTo>
                <a:lnTo>
                  <a:pt x="161912" y="0"/>
                </a:lnTo>
                <a:lnTo>
                  <a:pt x="125745" y="6870"/>
                </a:lnTo>
                <a:lnTo>
                  <a:pt x="97280" y="25817"/>
                </a:lnTo>
                <a:lnTo>
                  <a:pt x="78642" y="54344"/>
                </a:lnTo>
                <a:lnTo>
                  <a:pt x="71958" y="89954"/>
                </a:lnTo>
                <a:lnTo>
                  <a:pt x="71958" y="125933"/>
                </a:lnTo>
                <a:lnTo>
                  <a:pt x="75784" y="153253"/>
                </a:lnTo>
                <a:lnTo>
                  <a:pt x="86658" y="176922"/>
                </a:lnTo>
                <a:lnTo>
                  <a:pt x="103676" y="195883"/>
                </a:lnTo>
                <a:lnTo>
                  <a:pt x="125933" y="209080"/>
                </a:lnTo>
                <a:lnTo>
                  <a:pt x="125933" y="233883"/>
                </a:lnTo>
                <a:lnTo>
                  <a:pt x="76713" y="245191"/>
                </a:lnTo>
                <a:lnTo>
                  <a:pt x="36706" y="263096"/>
                </a:lnTo>
                <a:lnTo>
                  <a:pt x="9829" y="288882"/>
                </a:lnTo>
                <a:lnTo>
                  <a:pt x="0" y="323837"/>
                </a:lnTo>
                <a:lnTo>
                  <a:pt x="0" y="395795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805851" y="3468687"/>
            <a:ext cx="126364" cy="269875"/>
          </a:xfrm>
          <a:custGeom>
            <a:avLst/>
            <a:gdLst/>
            <a:ahLst/>
            <a:cxnLst/>
            <a:rect l="l" t="t" r="r" b="b"/>
            <a:pathLst>
              <a:path w="126364" h="269875">
                <a:moveTo>
                  <a:pt x="0" y="269862"/>
                </a:moveTo>
                <a:lnTo>
                  <a:pt x="0" y="251879"/>
                </a:lnTo>
                <a:lnTo>
                  <a:pt x="6086" y="226530"/>
                </a:lnTo>
                <a:lnTo>
                  <a:pt x="23726" y="212132"/>
                </a:lnTo>
                <a:lnTo>
                  <a:pt x="51992" y="204114"/>
                </a:lnTo>
                <a:lnTo>
                  <a:pt x="89954" y="197904"/>
                </a:lnTo>
                <a:lnTo>
                  <a:pt x="89954" y="161924"/>
                </a:lnTo>
                <a:lnTo>
                  <a:pt x="73145" y="153321"/>
                </a:lnTo>
                <a:lnTo>
                  <a:pt x="62020" y="142552"/>
                </a:lnTo>
                <a:lnTo>
                  <a:pt x="55867" y="127976"/>
                </a:lnTo>
                <a:lnTo>
                  <a:pt x="53974" y="107949"/>
                </a:lnTo>
                <a:lnTo>
                  <a:pt x="53974" y="71970"/>
                </a:lnTo>
                <a:lnTo>
                  <a:pt x="59253" y="43275"/>
                </a:lnTo>
                <a:lnTo>
                  <a:pt x="74048" y="20473"/>
                </a:lnTo>
                <a:lnTo>
                  <a:pt x="96799" y="5428"/>
                </a:lnTo>
                <a:lnTo>
                  <a:pt x="125945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31797" y="3468687"/>
            <a:ext cx="126364" cy="269875"/>
          </a:xfrm>
          <a:custGeom>
            <a:avLst/>
            <a:gdLst/>
            <a:ahLst/>
            <a:cxnLst/>
            <a:rect l="l" t="t" r="r" b="b"/>
            <a:pathLst>
              <a:path w="126364" h="269875">
                <a:moveTo>
                  <a:pt x="125933" y="269862"/>
                </a:moveTo>
                <a:lnTo>
                  <a:pt x="125933" y="251879"/>
                </a:lnTo>
                <a:lnTo>
                  <a:pt x="119468" y="226530"/>
                </a:lnTo>
                <a:lnTo>
                  <a:pt x="101196" y="212132"/>
                </a:lnTo>
                <a:lnTo>
                  <a:pt x="72805" y="204114"/>
                </a:lnTo>
                <a:lnTo>
                  <a:pt x="35979" y="197904"/>
                </a:lnTo>
                <a:lnTo>
                  <a:pt x="35979" y="161924"/>
                </a:lnTo>
                <a:lnTo>
                  <a:pt x="49187" y="153321"/>
                </a:lnTo>
                <a:lnTo>
                  <a:pt x="60712" y="142552"/>
                </a:lnTo>
                <a:lnTo>
                  <a:pt x="68865" y="127976"/>
                </a:lnTo>
                <a:lnTo>
                  <a:pt x="71958" y="107949"/>
                </a:lnTo>
                <a:lnTo>
                  <a:pt x="71958" y="71970"/>
                </a:lnTo>
                <a:lnTo>
                  <a:pt x="66679" y="43275"/>
                </a:lnTo>
                <a:lnTo>
                  <a:pt x="51885" y="20473"/>
                </a:lnTo>
                <a:lnTo>
                  <a:pt x="29138" y="5428"/>
                </a:ln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618931" y="3468687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269862"/>
                </a:move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92997" y="3378733"/>
            <a:ext cx="720090" cy="215900"/>
          </a:xfrm>
          <a:custGeom>
            <a:avLst/>
            <a:gdLst/>
            <a:ahLst/>
            <a:cxnLst/>
            <a:rect l="l" t="t" r="r" b="b"/>
            <a:pathLst>
              <a:path w="720090" h="215900">
                <a:moveTo>
                  <a:pt x="593699" y="215887"/>
                </a:moveTo>
                <a:lnTo>
                  <a:pt x="719632" y="71958"/>
                </a:lnTo>
                <a:lnTo>
                  <a:pt x="719632" y="0"/>
                </a:lnTo>
                <a:lnTo>
                  <a:pt x="359816" y="0"/>
                </a:lnTo>
                <a:lnTo>
                  <a:pt x="0" y="0"/>
                </a:lnTo>
                <a:lnTo>
                  <a:pt x="0" y="71958"/>
                </a:lnTo>
                <a:lnTo>
                  <a:pt x="125933" y="215887"/>
                </a:lnTo>
              </a:path>
            </a:pathLst>
          </a:custGeom>
          <a:ln w="38099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086697" y="3468687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269862"/>
                </a:move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690889" y="3180842"/>
            <a:ext cx="323850" cy="144145"/>
          </a:xfrm>
          <a:custGeom>
            <a:avLst/>
            <a:gdLst/>
            <a:ahLst/>
            <a:cxnLst/>
            <a:rect l="l" t="t" r="r" b="b"/>
            <a:pathLst>
              <a:path w="323850" h="144145">
                <a:moveTo>
                  <a:pt x="323837" y="143916"/>
                </a:moveTo>
                <a:lnTo>
                  <a:pt x="323837" y="89954"/>
                </a:lnTo>
                <a:lnTo>
                  <a:pt x="303983" y="53347"/>
                </a:lnTo>
                <a:lnTo>
                  <a:pt x="257402" y="24817"/>
                </a:lnTo>
                <a:lnTo>
                  <a:pt x="203559" y="6366"/>
                </a:lnTo>
                <a:lnTo>
                  <a:pt x="161924" y="0"/>
                </a:lnTo>
                <a:lnTo>
                  <a:pt x="120282" y="6366"/>
                </a:lnTo>
                <a:lnTo>
                  <a:pt x="66436" y="24817"/>
                </a:lnTo>
                <a:lnTo>
                  <a:pt x="19853" y="53347"/>
                </a:lnTo>
                <a:lnTo>
                  <a:pt x="0" y="89954"/>
                </a:lnTo>
                <a:lnTo>
                  <a:pt x="0" y="143916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743810" y="2909912"/>
            <a:ext cx="218008" cy="236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708885" y="3486683"/>
            <a:ext cx="288290" cy="252095"/>
          </a:xfrm>
          <a:custGeom>
            <a:avLst/>
            <a:gdLst/>
            <a:ahLst/>
            <a:cxnLst/>
            <a:rect l="l" t="t" r="r" b="b"/>
            <a:pathLst>
              <a:path w="288290" h="252095">
                <a:moveTo>
                  <a:pt x="0" y="251866"/>
                </a:moveTo>
                <a:lnTo>
                  <a:pt x="0" y="0"/>
                </a:lnTo>
                <a:lnTo>
                  <a:pt x="287858" y="0"/>
                </a:lnTo>
                <a:lnTo>
                  <a:pt x="287858" y="251866"/>
                </a:lnTo>
              </a:path>
            </a:pathLst>
          </a:custGeom>
          <a:ln w="38099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063771" y="2975178"/>
            <a:ext cx="599440" cy="541020"/>
          </a:xfrm>
          <a:custGeom>
            <a:avLst/>
            <a:gdLst/>
            <a:ahLst/>
            <a:cxnLst/>
            <a:rect l="l" t="t" r="r" b="b"/>
            <a:pathLst>
              <a:path w="599439" h="541020">
                <a:moveTo>
                  <a:pt x="171170" y="410819"/>
                </a:moveTo>
                <a:lnTo>
                  <a:pt x="222529" y="410819"/>
                </a:lnTo>
                <a:lnTo>
                  <a:pt x="222529" y="523557"/>
                </a:lnTo>
                <a:lnTo>
                  <a:pt x="225577" y="533394"/>
                </a:lnTo>
                <a:lnTo>
                  <a:pt x="233091" y="539367"/>
                </a:lnTo>
                <a:lnTo>
                  <a:pt x="242626" y="540461"/>
                </a:lnTo>
                <a:lnTo>
                  <a:pt x="251739" y="535660"/>
                </a:lnTo>
                <a:lnTo>
                  <a:pt x="376580" y="410819"/>
                </a:lnTo>
                <a:lnTo>
                  <a:pt x="599109" y="410819"/>
                </a:lnTo>
                <a:lnTo>
                  <a:pt x="599109" y="0"/>
                </a:lnTo>
                <a:lnTo>
                  <a:pt x="0" y="0"/>
                </a:lnTo>
                <a:lnTo>
                  <a:pt x="0" y="239636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995292" y="3249053"/>
            <a:ext cx="205740" cy="256540"/>
          </a:xfrm>
          <a:custGeom>
            <a:avLst/>
            <a:gdLst/>
            <a:ahLst/>
            <a:cxnLst/>
            <a:rect l="l" t="t" r="r" b="b"/>
            <a:pathLst>
              <a:path w="205739" h="256539">
                <a:moveTo>
                  <a:pt x="102704" y="0"/>
                </a:moveTo>
                <a:lnTo>
                  <a:pt x="142685" y="6742"/>
                </a:lnTo>
                <a:lnTo>
                  <a:pt x="175331" y="28651"/>
                </a:lnTo>
                <a:lnTo>
                  <a:pt x="197339" y="68247"/>
                </a:lnTo>
                <a:lnTo>
                  <a:pt x="205409" y="128054"/>
                </a:lnTo>
                <a:lnTo>
                  <a:pt x="197339" y="187862"/>
                </a:lnTo>
                <a:lnTo>
                  <a:pt x="175331" y="227463"/>
                </a:lnTo>
                <a:lnTo>
                  <a:pt x="142685" y="249376"/>
                </a:lnTo>
                <a:lnTo>
                  <a:pt x="102704" y="256120"/>
                </a:lnTo>
                <a:lnTo>
                  <a:pt x="62729" y="249383"/>
                </a:lnTo>
                <a:lnTo>
                  <a:pt x="30083" y="227474"/>
                </a:lnTo>
                <a:lnTo>
                  <a:pt x="8071" y="187874"/>
                </a:lnTo>
                <a:lnTo>
                  <a:pt x="0" y="128066"/>
                </a:lnTo>
                <a:lnTo>
                  <a:pt x="8071" y="68258"/>
                </a:lnTo>
                <a:lnTo>
                  <a:pt x="30083" y="28657"/>
                </a:lnTo>
                <a:lnTo>
                  <a:pt x="62729" y="6744"/>
                </a:lnTo>
                <a:lnTo>
                  <a:pt x="102704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892587" y="3557168"/>
            <a:ext cx="410845" cy="171450"/>
          </a:xfrm>
          <a:custGeom>
            <a:avLst/>
            <a:gdLst/>
            <a:ahLst/>
            <a:cxnLst/>
            <a:rect l="l" t="t" r="r" b="b"/>
            <a:pathLst>
              <a:path w="410845" h="171450">
                <a:moveTo>
                  <a:pt x="205409" y="0"/>
                </a:moveTo>
                <a:lnTo>
                  <a:pt x="143759" y="5159"/>
                </a:lnTo>
                <a:lnTo>
                  <a:pt x="92719" y="19172"/>
                </a:lnTo>
                <a:lnTo>
                  <a:pt x="52555" y="39843"/>
                </a:lnTo>
                <a:lnTo>
                  <a:pt x="23536" y="64973"/>
                </a:lnTo>
                <a:lnTo>
                  <a:pt x="0" y="119824"/>
                </a:lnTo>
                <a:lnTo>
                  <a:pt x="0" y="171183"/>
                </a:lnTo>
                <a:lnTo>
                  <a:pt x="205409" y="171183"/>
                </a:lnTo>
                <a:lnTo>
                  <a:pt x="410819" y="171183"/>
                </a:lnTo>
                <a:lnTo>
                  <a:pt x="410819" y="119824"/>
                </a:lnTo>
                <a:lnTo>
                  <a:pt x="404890" y="92366"/>
                </a:lnTo>
                <a:lnTo>
                  <a:pt x="387283" y="64973"/>
                </a:lnTo>
                <a:lnTo>
                  <a:pt x="358263" y="39843"/>
                </a:lnTo>
                <a:lnTo>
                  <a:pt x="318100" y="19172"/>
                </a:lnTo>
                <a:lnTo>
                  <a:pt x="267059" y="5159"/>
                </a:lnTo>
                <a:lnTo>
                  <a:pt x="205409" y="0"/>
                </a:lnTo>
                <a:close/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252061" y="3077883"/>
            <a:ext cx="291465" cy="171450"/>
          </a:xfrm>
          <a:custGeom>
            <a:avLst/>
            <a:gdLst/>
            <a:ahLst/>
            <a:cxnLst/>
            <a:rect l="l" t="t" r="r" b="b"/>
            <a:pathLst>
              <a:path w="291464" h="171450">
                <a:moveTo>
                  <a:pt x="290995" y="0"/>
                </a:moveTo>
                <a:lnTo>
                  <a:pt x="162610" y="128384"/>
                </a:lnTo>
                <a:lnTo>
                  <a:pt x="102704" y="68465"/>
                </a:lnTo>
                <a:lnTo>
                  <a:pt x="0" y="17117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57471" y="307788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585" y="85585"/>
                </a:moveTo>
                <a:lnTo>
                  <a:pt x="85585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342327" y="2976840"/>
            <a:ext cx="417830" cy="351790"/>
          </a:xfrm>
          <a:custGeom>
            <a:avLst/>
            <a:gdLst/>
            <a:ahLst/>
            <a:cxnLst/>
            <a:rect l="l" t="t" r="r" b="b"/>
            <a:pathLst>
              <a:path w="417829" h="351789">
                <a:moveTo>
                  <a:pt x="208789" y="88114"/>
                </a:moveTo>
                <a:lnTo>
                  <a:pt x="158235" y="25605"/>
                </a:lnTo>
                <a:lnTo>
                  <a:pt x="123540" y="0"/>
                </a:lnTo>
                <a:lnTo>
                  <a:pt x="88645" y="7005"/>
                </a:lnTo>
                <a:lnTo>
                  <a:pt x="37491" y="42330"/>
                </a:lnTo>
                <a:lnTo>
                  <a:pt x="16131" y="64304"/>
                </a:lnTo>
                <a:lnTo>
                  <a:pt x="3678" y="91083"/>
                </a:lnTo>
                <a:lnTo>
                  <a:pt x="0" y="121609"/>
                </a:lnTo>
                <a:lnTo>
                  <a:pt x="4963" y="154824"/>
                </a:lnTo>
                <a:lnTo>
                  <a:pt x="40285" y="225086"/>
                </a:lnTo>
                <a:lnTo>
                  <a:pt x="70378" y="260015"/>
                </a:lnTo>
                <a:lnTo>
                  <a:pt x="108581" y="293399"/>
                </a:lnTo>
                <a:lnTo>
                  <a:pt x="154762" y="324179"/>
                </a:lnTo>
                <a:lnTo>
                  <a:pt x="208789" y="351296"/>
                </a:lnTo>
                <a:lnTo>
                  <a:pt x="262814" y="324179"/>
                </a:lnTo>
                <a:lnTo>
                  <a:pt x="308995" y="293399"/>
                </a:lnTo>
                <a:lnTo>
                  <a:pt x="347197" y="260015"/>
                </a:lnTo>
                <a:lnTo>
                  <a:pt x="377288" y="225086"/>
                </a:lnTo>
                <a:lnTo>
                  <a:pt x="399136" y="189669"/>
                </a:lnTo>
                <a:lnTo>
                  <a:pt x="417572" y="121609"/>
                </a:lnTo>
                <a:lnTo>
                  <a:pt x="413895" y="91083"/>
                </a:lnTo>
                <a:lnTo>
                  <a:pt x="380086" y="42330"/>
                </a:lnTo>
                <a:lnTo>
                  <a:pt x="316957" y="22454"/>
                </a:lnTo>
                <a:lnTo>
                  <a:pt x="262114" y="41195"/>
                </a:lnTo>
                <a:lnTo>
                  <a:pt x="223433" y="71950"/>
                </a:lnTo>
                <a:lnTo>
                  <a:pt x="208789" y="88114"/>
                </a:lnTo>
                <a:close/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직사각형 223"/>
          <p:cNvSpPr/>
          <p:nvPr/>
        </p:nvSpPr>
        <p:spPr>
          <a:xfrm>
            <a:off x="6974983" y="4695825"/>
            <a:ext cx="3086592" cy="135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0730" algn="ctr">
              <a:lnSpc>
                <a:spcPct val="100000"/>
              </a:lnSpc>
              <a:spcBef>
                <a:spcPts val="990"/>
              </a:spcBef>
            </a:pPr>
            <a:r>
              <a:rPr lang="ko-KR" altLang="en-US" sz="2200" b="1" spc="-18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참여권</a:t>
            </a:r>
            <a:endParaRPr lang="ko-KR" altLang="en-US" sz="22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12700" marR="5080" indent="565785" algn="ctr">
              <a:lnSpc>
                <a:spcPct val="104200"/>
              </a:lnSpc>
              <a:spcBef>
                <a:spcPts val="565"/>
              </a:spcBef>
            </a:pPr>
            <a:r>
              <a:rPr lang="ko-KR" altLang="en-US" sz="1600" b="1" spc="-15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자신의 </a:t>
            </a:r>
            <a:r>
              <a:rPr lang="ko-KR" altLang="en-US" sz="1600" b="1" spc="-18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나라와  </a:t>
            </a:r>
            <a:endParaRPr lang="en-US" altLang="ko-KR" sz="1600" b="1" spc="-180" dirty="0">
              <a:solidFill>
                <a:srgbClr val="231F20"/>
              </a:solidFill>
              <a:latin typeface="돋움" panose="020B0600000101010101" pitchFamily="50" charset="-127"/>
              <a:ea typeface="돋움" panose="020B0600000101010101" pitchFamily="50" charset="-127"/>
              <a:cs typeface="Dotum"/>
            </a:endParaRPr>
          </a:p>
          <a:p>
            <a:pPr marL="12700" marR="5080" indent="565785" algn="ctr">
              <a:lnSpc>
                <a:spcPct val="104200"/>
              </a:lnSpc>
              <a:spcBef>
                <a:spcPts val="565"/>
              </a:spcBef>
            </a:pPr>
            <a:r>
              <a:rPr lang="ko-KR" altLang="en-US" sz="1600" b="1" spc="-16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지역사회 </a:t>
            </a:r>
            <a:r>
              <a:rPr lang="ko-KR" altLang="en-US" sz="1600" b="1" spc="-15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활동에</a:t>
            </a:r>
            <a:r>
              <a:rPr lang="ko-KR" altLang="en-US" sz="1600" b="1" spc="-40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</a:t>
            </a:r>
            <a:r>
              <a:rPr lang="ko-KR" altLang="en-US" sz="1600" b="1" spc="-18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적극적으로</a:t>
            </a:r>
            <a:endParaRPr lang="en-US" altLang="ko-KR" sz="1600" b="1" spc="-180" dirty="0">
              <a:solidFill>
                <a:srgbClr val="231F20"/>
              </a:solidFill>
              <a:latin typeface="돋움" panose="020B0600000101010101" pitchFamily="50" charset="-127"/>
              <a:ea typeface="돋움" panose="020B0600000101010101" pitchFamily="50" charset="-127"/>
              <a:cs typeface="Dotum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lang="ko-KR" altLang="en-US" sz="1600" b="1" spc="-15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              참여할</a:t>
            </a:r>
            <a:r>
              <a:rPr lang="ko-KR" altLang="en-US" sz="1600" b="1" spc="-26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</a:t>
            </a:r>
            <a:r>
              <a:rPr lang="ko-KR" altLang="en-US" sz="1600" b="1" spc="-10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수</a:t>
            </a:r>
            <a:r>
              <a:rPr lang="ko-KR" altLang="en-US" sz="1600" b="1" spc="-26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</a:t>
            </a:r>
            <a:r>
              <a:rPr lang="ko-KR" altLang="en-US" sz="1600" b="1" spc="-14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있는</a:t>
            </a:r>
            <a:r>
              <a:rPr lang="ko-KR" altLang="en-US" sz="1600" b="1" spc="-26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</a:t>
            </a:r>
            <a:r>
              <a:rPr lang="ko-KR" altLang="en-US" sz="1600" b="1" spc="-18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권리</a:t>
            </a:r>
            <a:endParaRPr lang="ko-KR" altLang="en-US" sz="1600" b="1" dirty="0">
              <a:latin typeface="돋움" panose="020B0600000101010101" pitchFamily="50" charset="-127"/>
              <a:ea typeface="돋움" panose="020B0600000101010101" pitchFamily="50" charset="-127"/>
              <a:cs typeface="Dotum"/>
            </a:endParaRPr>
          </a:p>
        </p:txBody>
      </p:sp>
      <p:pic>
        <p:nvPicPr>
          <p:cNvPr id="266" name="그림 2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69" y="339657"/>
            <a:ext cx="1064105" cy="2831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object 222"/>
          <p:cNvSpPr/>
          <p:nvPr/>
        </p:nvSpPr>
        <p:spPr>
          <a:xfrm>
            <a:off x="0" y="1812010"/>
            <a:ext cx="10692003" cy="5747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0" name="그림 25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92" y="4514272"/>
            <a:ext cx="729352" cy="729352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6798621" y="11"/>
            <a:ext cx="335379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540003" y="11"/>
            <a:ext cx="3294749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6"/>
          <p:cNvSpPr txBox="1">
            <a:spLocks noGrp="1"/>
          </p:cNvSpPr>
          <p:nvPr>
            <p:ph type="title"/>
          </p:nvPr>
        </p:nvSpPr>
        <p:spPr>
          <a:xfrm>
            <a:off x="3394367" y="148310"/>
            <a:ext cx="39046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pc="125" dirty="0"/>
              <a:t>1</a:t>
            </a:r>
            <a:endParaRPr spc="125" dirty="0"/>
          </a:p>
        </p:txBody>
      </p:sp>
      <p:sp>
        <p:nvSpPr>
          <p:cNvPr id="230" name="object 2"/>
          <p:cNvSpPr txBox="1"/>
          <p:nvPr/>
        </p:nvSpPr>
        <p:spPr>
          <a:xfrm>
            <a:off x="2828679" y="1280749"/>
            <a:ext cx="5074149" cy="59567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5"/>
              </a:spcBef>
            </a:pPr>
            <a:r>
              <a:rPr lang="ko-KR" altLang="en-US"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아동권리 강화</a:t>
            </a:r>
            <a:endParaRPr sz="20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lang="ko-KR" altLang="en-US" sz="1400" b="1" spc="-135" dirty="0">
                <a:solidFill>
                  <a:srgbClr val="6D6E71"/>
                </a:solidFill>
                <a:latin typeface="Malgun Gothic"/>
                <a:cs typeface="Malgun Gothic"/>
              </a:rPr>
              <a:t>추진배경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236" name="object 228"/>
          <p:cNvSpPr/>
          <p:nvPr/>
        </p:nvSpPr>
        <p:spPr>
          <a:xfrm>
            <a:off x="565401" y="2185403"/>
            <a:ext cx="4598059" cy="1505172"/>
          </a:xfrm>
          <a:custGeom>
            <a:avLst/>
            <a:gdLst/>
            <a:ahLst/>
            <a:cxnLst/>
            <a:rect l="l" t="t" r="r" b="b"/>
            <a:pathLst>
              <a:path w="4989195" h="1353820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98600"/>
                </a:lnTo>
                <a:lnTo>
                  <a:pt x="6942" y="1245680"/>
                </a:lnTo>
                <a:lnTo>
                  <a:pt x="21339" y="1281804"/>
                </a:lnTo>
                <a:lnTo>
                  <a:pt x="48171" y="1316616"/>
                </a:lnTo>
                <a:lnTo>
                  <a:pt x="91303" y="1342839"/>
                </a:lnTo>
                <a:lnTo>
                  <a:pt x="154597" y="1353197"/>
                </a:lnTo>
                <a:lnTo>
                  <a:pt x="4834597" y="1353197"/>
                </a:lnTo>
                <a:lnTo>
                  <a:pt x="4881683" y="1346258"/>
                </a:lnTo>
                <a:lnTo>
                  <a:pt x="4917806" y="1331863"/>
                </a:lnTo>
                <a:lnTo>
                  <a:pt x="4952616" y="1305031"/>
                </a:lnTo>
                <a:lnTo>
                  <a:pt x="4978837" y="1261899"/>
                </a:lnTo>
                <a:lnTo>
                  <a:pt x="4989195" y="1198600"/>
                </a:lnTo>
                <a:lnTo>
                  <a:pt x="4989195" y="154597"/>
                </a:lnTo>
                <a:lnTo>
                  <a:pt x="4982261" y="107517"/>
                </a:lnTo>
                <a:lnTo>
                  <a:pt x="4967865" y="71393"/>
                </a:lnTo>
                <a:lnTo>
                  <a:pt x="4941031" y="36581"/>
                </a:lnTo>
                <a:lnTo>
                  <a:pt x="4897897" y="10358"/>
                </a:lnTo>
                <a:lnTo>
                  <a:pt x="4834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0"/>
          <p:cNvSpPr txBox="1"/>
          <p:nvPr/>
        </p:nvSpPr>
        <p:spPr>
          <a:xfrm>
            <a:off x="683996" y="2340013"/>
            <a:ext cx="4379773" cy="271227"/>
          </a:xfrm>
          <a:prstGeom prst="rect">
            <a:avLst/>
          </a:prstGeom>
          <a:solidFill>
            <a:srgbClr val="189CB1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lang="ko-KR" altLang="en-US"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보호가 필요한 아동에 대한 국가 책임 부족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240" name="object 228"/>
          <p:cNvSpPr/>
          <p:nvPr/>
        </p:nvSpPr>
        <p:spPr>
          <a:xfrm>
            <a:off x="5478246" y="2180456"/>
            <a:ext cx="4598059" cy="1505172"/>
          </a:xfrm>
          <a:custGeom>
            <a:avLst/>
            <a:gdLst/>
            <a:ahLst/>
            <a:cxnLst/>
            <a:rect l="l" t="t" r="r" b="b"/>
            <a:pathLst>
              <a:path w="4989195" h="1353820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98600"/>
                </a:lnTo>
                <a:lnTo>
                  <a:pt x="6942" y="1245680"/>
                </a:lnTo>
                <a:lnTo>
                  <a:pt x="21339" y="1281804"/>
                </a:lnTo>
                <a:lnTo>
                  <a:pt x="48171" y="1316616"/>
                </a:lnTo>
                <a:lnTo>
                  <a:pt x="91303" y="1342839"/>
                </a:lnTo>
                <a:lnTo>
                  <a:pt x="154597" y="1353197"/>
                </a:lnTo>
                <a:lnTo>
                  <a:pt x="4834597" y="1353197"/>
                </a:lnTo>
                <a:lnTo>
                  <a:pt x="4881683" y="1346258"/>
                </a:lnTo>
                <a:lnTo>
                  <a:pt x="4917806" y="1331863"/>
                </a:lnTo>
                <a:lnTo>
                  <a:pt x="4952616" y="1305031"/>
                </a:lnTo>
                <a:lnTo>
                  <a:pt x="4978837" y="1261899"/>
                </a:lnTo>
                <a:lnTo>
                  <a:pt x="4989195" y="1198600"/>
                </a:lnTo>
                <a:lnTo>
                  <a:pt x="4989195" y="154597"/>
                </a:lnTo>
                <a:lnTo>
                  <a:pt x="4982261" y="107517"/>
                </a:lnTo>
                <a:lnTo>
                  <a:pt x="4967865" y="71393"/>
                </a:lnTo>
                <a:lnTo>
                  <a:pt x="4941031" y="36581"/>
                </a:lnTo>
                <a:lnTo>
                  <a:pt x="4897897" y="10358"/>
                </a:lnTo>
                <a:lnTo>
                  <a:pt x="4834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30"/>
          <p:cNvSpPr txBox="1"/>
          <p:nvPr/>
        </p:nvSpPr>
        <p:spPr>
          <a:xfrm>
            <a:off x="5596841" y="2335066"/>
            <a:ext cx="4379773" cy="271227"/>
          </a:xfrm>
          <a:prstGeom prst="rect">
            <a:avLst/>
          </a:prstGeom>
          <a:solidFill>
            <a:srgbClr val="189CB1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lang="ko-KR" altLang="en-US" sz="1400" b="1" dirty="0">
                <a:solidFill>
                  <a:schemeClr val="bg1"/>
                </a:solidFill>
                <a:latin typeface="Malgun Gothic"/>
                <a:cs typeface="Malgun Gothic"/>
              </a:rPr>
              <a:t>시민으로서의 권리와 자유 부족</a:t>
            </a:r>
            <a:endParaRPr sz="1400" b="1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242" name="object 228"/>
          <p:cNvSpPr/>
          <p:nvPr/>
        </p:nvSpPr>
        <p:spPr>
          <a:xfrm>
            <a:off x="574550" y="3933825"/>
            <a:ext cx="4598059" cy="1505172"/>
          </a:xfrm>
          <a:custGeom>
            <a:avLst/>
            <a:gdLst/>
            <a:ahLst/>
            <a:cxnLst/>
            <a:rect l="l" t="t" r="r" b="b"/>
            <a:pathLst>
              <a:path w="4989195" h="1353820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98600"/>
                </a:lnTo>
                <a:lnTo>
                  <a:pt x="6942" y="1245680"/>
                </a:lnTo>
                <a:lnTo>
                  <a:pt x="21339" y="1281804"/>
                </a:lnTo>
                <a:lnTo>
                  <a:pt x="48171" y="1316616"/>
                </a:lnTo>
                <a:lnTo>
                  <a:pt x="91303" y="1342839"/>
                </a:lnTo>
                <a:lnTo>
                  <a:pt x="154597" y="1353197"/>
                </a:lnTo>
                <a:lnTo>
                  <a:pt x="4834597" y="1353197"/>
                </a:lnTo>
                <a:lnTo>
                  <a:pt x="4881683" y="1346258"/>
                </a:lnTo>
                <a:lnTo>
                  <a:pt x="4917806" y="1331863"/>
                </a:lnTo>
                <a:lnTo>
                  <a:pt x="4952616" y="1305031"/>
                </a:lnTo>
                <a:lnTo>
                  <a:pt x="4978837" y="1261899"/>
                </a:lnTo>
                <a:lnTo>
                  <a:pt x="4989195" y="1198600"/>
                </a:lnTo>
                <a:lnTo>
                  <a:pt x="4989195" y="154597"/>
                </a:lnTo>
                <a:lnTo>
                  <a:pt x="4982261" y="107517"/>
                </a:lnTo>
                <a:lnTo>
                  <a:pt x="4967865" y="71393"/>
                </a:lnTo>
                <a:lnTo>
                  <a:pt x="4941031" y="36581"/>
                </a:lnTo>
                <a:lnTo>
                  <a:pt x="4897897" y="10358"/>
                </a:lnTo>
                <a:lnTo>
                  <a:pt x="4834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30"/>
          <p:cNvSpPr txBox="1"/>
          <p:nvPr/>
        </p:nvSpPr>
        <p:spPr>
          <a:xfrm>
            <a:off x="693145" y="4088435"/>
            <a:ext cx="4379773" cy="271227"/>
          </a:xfrm>
          <a:prstGeom prst="rect">
            <a:avLst/>
          </a:prstGeom>
          <a:solidFill>
            <a:srgbClr val="189CB1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lang="ko-KR" altLang="en-US"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건강위험요인 증가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244" name="object 228"/>
          <p:cNvSpPr/>
          <p:nvPr/>
        </p:nvSpPr>
        <p:spPr>
          <a:xfrm>
            <a:off x="5473341" y="3954793"/>
            <a:ext cx="4598059" cy="1505172"/>
          </a:xfrm>
          <a:custGeom>
            <a:avLst/>
            <a:gdLst/>
            <a:ahLst/>
            <a:cxnLst/>
            <a:rect l="l" t="t" r="r" b="b"/>
            <a:pathLst>
              <a:path w="4989195" h="1353820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98600"/>
                </a:lnTo>
                <a:lnTo>
                  <a:pt x="6942" y="1245680"/>
                </a:lnTo>
                <a:lnTo>
                  <a:pt x="21339" y="1281804"/>
                </a:lnTo>
                <a:lnTo>
                  <a:pt x="48171" y="1316616"/>
                </a:lnTo>
                <a:lnTo>
                  <a:pt x="91303" y="1342839"/>
                </a:lnTo>
                <a:lnTo>
                  <a:pt x="154597" y="1353197"/>
                </a:lnTo>
                <a:lnTo>
                  <a:pt x="4834597" y="1353197"/>
                </a:lnTo>
                <a:lnTo>
                  <a:pt x="4881683" y="1346258"/>
                </a:lnTo>
                <a:lnTo>
                  <a:pt x="4917806" y="1331863"/>
                </a:lnTo>
                <a:lnTo>
                  <a:pt x="4952616" y="1305031"/>
                </a:lnTo>
                <a:lnTo>
                  <a:pt x="4978837" y="1261899"/>
                </a:lnTo>
                <a:lnTo>
                  <a:pt x="4989195" y="1198600"/>
                </a:lnTo>
                <a:lnTo>
                  <a:pt x="4989195" y="154597"/>
                </a:lnTo>
                <a:lnTo>
                  <a:pt x="4982261" y="107517"/>
                </a:lnTo>
                <a:lnTo>
                  <a:pt x="4967865" y="71393"/>
                </a:lnTo>
                <a:lnTo>
                  <a:pt x="4941031" y="36581"/>
                </a:lnTo>
                <a:lnTo>
                  <a:pt x="4897897" y="10358"/>
                </a:lnTo>
                <a:lnTo>
                  <a:pt x="4834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30"/>
          <p:cNvSpPr txBox="1"/>
          <p:nvPr/>
        </p:nvSpPr>
        <p:spPr>
          <a:xfrm>
            <a:off x="5591936" y="4109403"/>
            <a:ext cx="4379773" cy="271227"/>
          </a:xfrm>
          <a:prstGeom prst="rect">
            <a:avLst/>
          </a:prstGeom>
          <a:solidFill>
            <a:srgbClr val="189CB1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lang="ko-KR" altLang="en-US"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시간 부족 </a:t>
            </a:r>
            <a:r>
              <a:rPr lang="ko-KR" altLang="en-US" sz="1400" b="1" spc="-155" dirty="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Malgun Gothic"/>
              </a:rPr>
              <a:t>∙ 관계 결핍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246" name="object 235"/>
          <p:cNvSpPr/>
          <p:nvPr/>
        </p:nvSpPr>
        <p:spPr>
          <a:xfrm>
            <a:off x="1001423" y="5915025"/>
            <a:ext cx="516828" cy="776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33"/>
          <p:cNvSpPr txBox="1"/>
          <p:nvPr/>
        </p:nvSpPr>
        <p:spPr>
          <a:xfrm>
            <a:off x="1384300" y="6143625"/>
            <a:ext cx="9173752" cy="381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502284" indent="-635">
              <a:lnSpc>
                <a:spcPct val="109300"/>
              </a:lnSpc>
            </a:pPr>
            <a:r>
              <a:rPr lang="ko-KR" altLang="en-US" sz="2200" b="1" i="1" spc="-150" dirty="0">
                <a:solidFill>
                  <a:srgbClr val="12639A"/>
                </a:solidFill>
                <a:latin typeface="Malgun Gothic"/>
                <a:cs typeface="Malgun Gothic"/>
              </a:rPr>
              <a:t>대한민국 아동 삶의 질 향상 을 위한 다양한 핵심과제 검토 및 개편 추진</a:t>
            </a:r>
            <a:endParaRPr sz="2200" b="1" i="1" spc="-150" dirty="0">
              <a:solidFill>
                <a:srgbClr val="12639A"/>
              </a:solidFill>
              <a:latin typeface="Gulim"/>
              <a:cs typeface="Gulim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56" y="2674747"/>
            <a:ext cx="896213" cy="896213"/>
          </a:xfrm>
          <a:prstGeom prst="rect">
            <a:avLst/>
          </a:prstGeom>
        </p:spPr>
      </p:pic>
      <p:sp>
        <p:nvSpPr>
          <p:cNvPr id="249" name="object 236"/>
          <p:cNvSpPr txBox="1"/>
          <p:nvPr/>
        </p:nvSpPr>
        <p:spPr>
          <a:xfrm>
            <a:off x="794554" y="2733775"/>
            <a:ext cx="3619253" cy="243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altLang="ko-KR" sz="1400" b="1" dirty="0">
                <a:latin typeface="Dotum"/>
                <a:cs typeface="Dotum"/>
              </a:rPr>
              <a:t>•</a:t>
            </a:r>
            <a:r>
              <a:rPr lang="ko-KR" altLang="en-US" sz="1400" b="1" dirty="0">
                <a:latin typeface="Dotum"/>
                <a:cs typeface="Dotum"/>
              </a:rPr>
              <a:t>  민간기관에 의해 달라지는 아동 운명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50" name="object 236"/>
          <p:cNvSpPr txBox="1"/>
          <p:nvPr/>
        </p:nvSpPr>
        <p:spPr>
          <a:xfrm>
            <a:off x="927100" y="3095625"/>
            <a:ext cx="3619253" cy="486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altLang="ko-KR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 </a:t>
            </a:r>
            <a:r>
              <a:rPr lang="en-US" altLang="ko-KR" sz="1400" b="1" spc="-150" dirty="0">
                <a:solidFill>
                  <a:srgbClr val="189CB1"/>
                </a:solidFill>
                <a:latin typeface="DX경필명조B" panose="02010606000101010101" pitchFamily="2" charset="-127"/>
                <a:ea typeface="DX경필명조B" panose="02010606000101010101" pitchFamily="2" charset="-127"/>
                <a:cs typeface="Dotum"/>
              </a:rPr>
              <a:t>☞   </a:t>
            </a:r>
            <a:r>
              <a:rPr lang="ko-KR" altLang="en-US" sz="1400" b="1" spc="-150" dirty="0" err="1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시군구당</a:t>
            </a:r>
            <a:r>
              <a:rPr lang="ko-KR" altLang="en-US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 </a:t>
            </a:r>
            <a:r>
              <a:rPr lang="ko-KR" altLang="en-US" sz="1400" b="1" spc="-150" dirty="0" err="1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요보호</a:t>
            </a:r>
            <a:r>
              <a:rPr lang="ko-KR" altLang="en-US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 아동 </a:t>
            </a:r>
            <a:r>
              <a:rPr lang="en-US" altLang="ko-KR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192</a:t>
            </a:r>
            <a:r>
              <a:rPr lang="ko-KR" altLang="en-US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명</a:t>
            </a:r>
            <a:endParaRPr lang="en-US" altLang="ko-KR" sz="1400" b="1" spc="-150" dirty="0">
              <a:solidFill>
                <a:srgbClr val="189CB1"/>
              </a:solidFill>
              <a:latin typeface="Dotum"/>
              <a:ea typeface="Malgun Gothic" panose="020B0503020000020004" pitchFamily="50" charset="-127"/>
              <a:cs typeface="Dotum"/>
            </a:endParaRPr>
          </a:p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      (</a:t>
            </a:r>
            <a:r>
              <a:rPr lang="ko-KR" altLang="en-US" sz="1400" b="1" spc="-150" dirty="0" err="1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시군구당</a:t>
            </a:r>
            <a:r>
              <a:rPr lang="ko-KR" altLang="en-US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 담당인력 </a:t>
            </a:r>
            <a:r>
              <a:rPr lang="en-US" altLang="ko-KR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1.2</a:t>
            </a:r>
            <a:r>
              <a:rPr lang="ko-KR" altLang="en-US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명</a:t>
            </a:r>
            <a:r>
              <a:rPr lang="en-US" altLang="ko-KR" sz="1400" b="1" spc="-150" dirty="0">
                <a:solidFill>
                  <a:srgbClr val="189CB1"/>
                </a:solidFill>
                <a:latin typeface="Dotum"/>
                <a:ea typeface="Malgun Gothic" panose="020B0503020000020004" pitchFamily="50" charset="-127"/>
                <a:cs typeface="Dotum"/>
              </a:rPr>
              <a:t>)</a:t>
            </a:r>
            <a:endParaRPr sz="1400" b="1" spc="-150" dirty="0">
              <a:solidFill>
                <a:srgbClr val="189CB1"/>
              </a:solidFill>
              <a:latin typeface="Dotum"/>
              <a:cs typeface="Dotum"/>
            </a:endParaRPr>
          </a:p>
        </p:txBody>
      </p:sp>
      <p:sp>
        <p:nvSpPr>
          <p:cNvPr id="251" name="object 236"/>
          <p:cNvSpPr txBox="1"/>
          <p:nvPr/>
        </p:nvSpPr>
        <p:spPr>
          <a:xfrm>
            <a:off x="5689106" y="2722194"/>
            <a:ext cx="3619253" cy="243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altLang="ko-KR" sz="1400" b="1" dirty="0">
                <a:latin typeface="Dotum"/>
                <a:cs typeface="Dotum"/>
              </a:rPr>
              <a:t>•</a:t>
            </a:r>
            <a:r>
              <a:rPr lang="ko-KR" altLang="en-US" sz="1400" b="1" dirty="0">
                <a:latin typeface="Dotum"/>
                <a:cs typeface="Dotum"/>
              </a:rPr>
              <a:t>  시민으로서의 권리와 자유 부족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52" name="object 236"/>
          <p:cNvSpPr txBox="1"/>
          <p:nvPr/>
        </p:nvSpPr>
        <p:spPr>
          <a:xfrm>
            <a:off x="5747644" y="2993185"/>
            <a:ext cx="3619253" cy="486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☞  </a:t>
            </a:r>
            <a:r>
              <a:rPr lang="ko-KR" alt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아동을 양육과 훈육의 대상으로만 인식</a:t>
            </a:r>
            <a:endParaRPr lang="en-US" altLang="ko-KR" sz="1400" b="1" spc="-150" dirty="0">
              <a:solidFill>
                <a:srgbClr val="189CB1"/>
              </a:solidFill>
              <a:latin typeface="+mj-ea"/>
              <a:ea typeface="+mj-ea"/>
              <a:cs typeface="Dotum"/>
            </a:endParaRPr>
          </a:p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    (</a:t>
            </a:r>
            <a:r>
              <a:rPr lang="ko-KR" alt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체벌 필요성에 </a:t>
            </a: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76.8%</a:t>
            </a:r>
            <a:r>
              <a:rPr lang="ko-KR" alt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가 긍정</a:t>
            </a: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)</a:t>
            </a:r>
            <a:endParaRPr lang="en-US" sz="1400" b="1" spc="-150" dirty="0">
              <a:solidFill>
                <a:srgbClr val="189CB1"/>
              </a:solidFill>
              <a:latin typeface="+mj-ea"/>
              <a:ea typeface="+mj-ea"/>
              <a:cs typeface="Dotum"/>
            </a:endParaRPr>
          </a:p>
        </p:txBody>
      </p:sp>
      <p:sp>
        <p:nvSpPr>
          <p:cNvPr id="254" name="object 236"/>
          <p:cNvSpPr txBox="1"/>
          <p:nvPr/>
        </p:nvSpPr>
        <p:spPr>
          <a:xfrm>
            <a:off x="1055824" y="7107795"/>
            <a:ext cx="9382844" cy="226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altLang="ko-KR" sz="1300" dirty="0">
                <a:latin typeface="Dotum"/>
                <a:cs typeface="Dotum"/>
              </a:rPr>
              <a:t>•  ‘19.4</a:t>
            </a:r>
            <a:r>
              <a:rPr lang="ko-KR" altLang="en-US" sz="1300" dirty="0">
                <a:latin typeface="Dotum"/>
                <a:cs typeface="Dotum"/>
              </a:rPr>
              <a:t>월 평균</a:t>
            </a:r>
            <a:r>
              <a:rPr lang="en-US" altLang="ko-KR" sz="1300" dirty="0">
                <a:latin typeface="Dotum"/>
                <a:cs typeface="Dotum"/>
              </a:rPr>
              <a:t> </a:t>
            </a:r>
            <a:r>
              <a:rPr lang="ko-KR" altLang="en-US" sz="1300" dirty="0">
                <a:latin typeface="Dotum"/>
                <a:cs typeface="Dotum"/>
              </a:rPr>
              <a:t>기준</a:t>
            </a:r>
            <a:r>
              <a:rPr lang="en-US" altLang="ko-KR" sz="1300" dirty="0">
                <a:latin typeface="Dotum"/>
                <a:cs typeface="Dotum"/>
              </a:rPr>
              <a:t>, ‘19 </a:t>
            </a:r>
            <a:r>
              <a:rPr lang="ko-KR" altLang="en-US" sz="1300" dirty="0">
                <a:latin typeface="Dotum"/>
                <a:cs typeface="Dotum"/>
              </a:rPr>
              <a:t>체벌에 대한 국민인식조사</a:t>
            </a:r>
            <a:r>
              <a:rPr lang="en-US" altLang="ko-KR" sz="1300" dirty="0">
                <a:latin typeface="Dotum"/>
                <a:cs typeface="Dotum"/>
              </a:rPr>
              <a:t>, ‘18 </a:t>
            </a:r>
            <a:r>
              <a:rPr lang="ko-KR" altLang="en-US" sz="1300" dirty="0">
                <a:latin typeface="Dotum"/>
                <a:cs typeface="Dotum"/>
              </a:rPr>
              <a:t>청소년 건강형태 조사</a:t>
            </a:r>
            <a:r>
              <a:rPr lang="en-US" altLang="ko-KR" sz="1300" dirty="0">
                <a:latin typeface="Dotum"/>
                <a:cs typeface="Dotum"/>
              </a:rPr>
              <a:t>, OECD  </a:t>
            </a:r>
            <a:r>
              <a:rPr lang="ko-KR" altLang="en-US" sz="1300" dirty="0">
                <a:latin typeface="Dotum"/>
                <a:cs typeface="Dotum"/>
              </a:rPr>
              <a:t>아동 삶의 질 보고서 참조</a:t>
            </a:r>
            <a:endParaRPr lang="en-US" altLang="ko-KR" sz="1300" dirty="0">
              <a:latin typeface="Dotum"/>
              <a:cs typeface="Dotum"/>
            </a:endParaRPr>
          </a:p>
        </p:txBody>
      </p:sp>
      <p:pic>
        <p:nvPicPr>
          <p:cNvPr id="257" name="그림 25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856" y="2767998"/>
            <a:ext cx="755925" cy="755925"/>
          </a:xfrm>
          <a:prstGeom prst="rect">
            <a:avLst/>
          </a:prstGeom>
        </p:spPr>
      </p:pic>
      <p:sp>
        <p:nvSpPr>
          <p:cNvPr id="258" name="object 236"/>
          <p:cNvSpPr txBox="1"/>
          <p:nvPr/>
        </p:nvSpPr>
        <p:spPr>
          <a:xfrm>
            <a:off x="774700" y="4488795"/>
            <a:ext cx="4073554" cy="243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altLang="ko-KR" sz="1400" b="1" dirty="0">
                <a:latin typeface="Dotum"/>
                <a:cs typeface="Dotum"/>
              </a:rPr>
              <a:t>•</a:t>
            </a:r>
            <a:r>
              <a:rPr lang="ko-KR" altLang="en-US" sz="1400" b="1" dirty="0">
                <a:latin typeface="Dotum"/>
                <a:cs typeface="Dotum"/>
              </a:rPr>
              <a:t>  신체활동 부족</a:t>
            </a:r>
            <a:r>
              <a:rPr lang="en-US" altLang="ko-KR" sz="1400" b="1" dirty="0">
                <a:latin typeface="Dotum"/>
                <a:cs typeface="Dotum"/>
              </a:rPr>
              <a:t>, </a:t>
            </a:r>
            <a:r>
              <a:rPr lang="ko-KR" altLang="en-US" sz="1400" b="1" dirty="0" err="1">
                <a:latin typeface="Dotum"/>
                <a:cs typeface="Dotum"/>
              </a:rPr>
              <a:t>우울감</a:t>
            </a:r>
            <a:r>
              <a:rPr lang="ko-KR" altLang="en-US" sz="1400" b="1" dirty="0">
                <a:latin typeface="Dotum"/>
                <a:cs typeface="Dotum"/>
              </a:rPr>
              <a:t> 등 마음건강 우려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59" name="object 236"/>
          <p:cNvSpPr txBox="1"/>
          <p:nvPr/>
        </p:nvSpPr>
        <p:spPr>
          <a:xfrm>
            <a:off x="850900" y="4759786"/>
            <a:ext cx="3619253" cy="22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 ☞  </a:t>
            </a:r>
            <a:r>
              <a:rPr lang="ko-KR" altLang="en-US" sz="1400" b="1" spc="-150" dirty="0" err="1">
                <a:solidFill>
                  <a:srgbClr val="189CB1"/>
                </a:solidFill>
                <a:latin typeface="+mj-ea"/>
                <a:ea typeface="+mj-ea"/>
                <a:cs typeface="Dotum"/>
              </a:rPr>
              <a:t>우울감</a:t>
            </a:r>
            <a:r>
              <a:rPr lang="ko-KR" alt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 경험 아동 </a:t>
            </a: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(27.1%)</a:t>
            </a:r>
            <a:endParaRPr lang="en-US" sz="1400" b="1" spc="-150" dirty="0">
              <a:solidFill>
                <a:srgbClr val="189CB1"/>
              </a:solidFill>
              <a:latin typeface="+mj-ea"/>
              <a:ea typeface="+mj-ea"/>
              <a:cs typeface="Dotum"/>
            </a:endParaRPr>
          </a:p>
        </p:txBody>
      </p:sp>
      <p:sp>
        <p:nvSpPr>
          <p:cNvPr id="261" name="object 236"/>
          <p:cNvSpPr txBox="1"/>
          <p:nvPr/>
        </p:nvSpPr>
        <p:spPr>
          <a:xfrm>
            <a:off x="5649469" y="4571778"/>
            <a:ext cx="4073554" cy="243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altLang="ko-KR" sz="1400" b="1" dirty="0">
                <a:latin typeface="Dotum"/>
                <a:cs typeface="Dotum"/>
              </a:rPr>
              <a:t>•  </a:t>
            </a:r>
            <a:r>
              <a:rPr lang="ko-KR" altLang="en-US" sz="1400" b="1" dirty="0">
                <a:latin typeface="Dotum"/>
                <a:cs typeface="Dotum"/>
              </a:rPr>
              <a:t>가족</a:t>
            </a:r>
            <a:r>
              <a:rPr lang="ko-KR" altLang="en-US" sz="1400" b="1" dirty="0">
                <a:latin typeface="Malgun Gothic" panose="020B0503020000020004" pitchFamily="50" charset="-127"/>
                <a:ea typeface="Malgun Gothic" panose="020B0503020000020004" pitchFamily="50" charset="-127"/>
                <a:cs typeface="Dotum"/>
              </a:rPr>
              <a:t>∙친구와의 시간 및 놀이 인식 부족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62" name="object 236"/>
          <p:cNvSpPr txBox="1"/>
          <p:nvPr/>
        </p:nvSpPr>
        <p:spPr>
          <a:xfrm>
            <a:off x="5725669" y="4842769"/>
            <a:ext cx="3619253" cy="486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 ☞  </a:t>
            </a:r>
            <a:r>
              <a:rPr lang="ko-KR" alt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부모와 함께 보내는 시간</a:t>
            </a: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 48</a:t>
            </a:r>
            <a:r>
              <a:rPr lang="ko-KR" alt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분</a:t>
            </a:r>
            <a:endParaRPr lang="en-US" altLang="ko-KR" sz="1400" b="1" spc="-150" dirty="0">
              <a:solidFill>
                <a:srgbClr val="189CB1"/>
              </a:solidFill>
              <a:latin typeface="+mj-ea"/>
              <a:ea typeface="+mj-ea"/>
              <a:cs typeface="Dotum"/>
            </a:endParaRPr>
          </a:p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       (OECD </a:t>
            </a:r>
            <a:r>
              <a:rPr lang="ko-KR" alt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평균 </a:t>
            </a: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2</a:t>
            </a:r>
            <a:r>
              <a:rPr lang="ko-KR" alt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시간 </a:t>
            </a: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30</a:t>
            </a:r>
            <a:r>
              <a:rPr lang="ko-KR" altLang="en-US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분</a:t>
            </a:r>
            <a:r>
              <a:rPr lang="en-US" altLang="ko-KR" sz="1400" b="1" spc="-150" dirty="0">
                <a:solidFill>
                  <a:srgbClr val="189CB1"/>
                </a:solidFill>
                <a:latin typeface="+mj-ea"/>
                <a:ea typeface="+mj-ea"/>
                <a:cs typeface="Dotum"/>
              </a:rPr>
              <a:t>)</a:t>
            </a:r>
            <a:endParaRPr lang="en-US" sz="1400" b="1" spc="-150" dirty="0">
              <a:solidFill>
                <a:srgbClr val="189CB1"/>
              </a:solidFill>
              <a:latin typeface="+mj-ea"/>
              <a:ea typeface="+mj-ea"/>
              <a:cs typeface="Dotum"/>
            </a:endParaRPr>
          </a:p>
        </p:txBody>
      </p:sp>
      <p:pic>
        <p:nvPicPr>
          <p:cNvPr id="263" name="그림 262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2" y="4443489"/>
            <a:ext cx="936803" cy="936803"/>
          </a:xfrm>
          <a:prstGeom prst="rect">
            <a:avLst/>
          </a:prstGeom>
        </p:spPr>
      </p:pic>
      <p:pic>
        <p:nvPicPr>
          <p:cNvPr id="255" name="그림 2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69" y="339657"/>
            <a:ext cx="1064105" cy="2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5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4500" y="4591100"/>
            <a:ext cx="2472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아동학대의</a:t>
            </a:r>
            <a:r>
              <a:rPr sz="3000" b="1" spc="-48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00" b="1" spc="-355" dirty="0">
                <a:solidFill>
                  <a:srgbClr val="FFFFFF"/>
                </a:solidFill>
                <a:latin typeface="Malgun Gothic"/>
                <a:cs typeface="Malgun Gothic"/>
              </a:rPr>
              <a:t>이해</a:t>
            </a:r>
            <a:endParaRPr sz="3000" dirty="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6006" y="6660005"/>
            <a:ext cx="5400040" cy="900430"/>
          </a:xfrm>
          <a:custGeom>
            <a:avLst/>
            <a:gdLst/>
            <a:ahLst/>
            <a:cxnLst/>
            <a:rect l="l" t="t" r="r" b="b"/>
            <a:pathLst>
              <a:path w="5400040" h="900429">
                <a:moveTo>
                  <a:pt x="521999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899999"/>
                </a:lnTo>
                <a:lnTo>
                  <a:pt x="5400001" y="899999"/>
                </a:lnTo>
                <a:lnTo>
                  <a:pt x="5400001" y="179997"/>
                </a:lnTo>
                <a:lnTo>
                  <a:pt x="5397189" y="75936"/>
                </a:lnTo>
                <a:lnTo>
                  <a:pt x="5377500" y="22499"/>
                </a:lnTo>
                <a:lnTo>
                  <a:pt x="5324060" y="2812"/>
                </a:lnTo>
                <a:lnTo>
                  <a:pt x="521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2859" y="6968375"/>
            <a:ext cx="301586" cy="15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975" y="6968376"/>
            <a:ext cx="302577" cy="15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773" y="7085826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10" y="0"/>
                </a:moveTo>
                <a:lnTo>
                  <a:pt x="0" y="0"/>
                </a:lnTo>
                <a:lnTo>
                  <a:pt x="0" y="40855"/>
                </a:lnTo>
                <a:lnTo>
                  <a:pt x="19710" y="40855"/>
                </a:lnTo>
                <a:lnTo>
                  <a:pt x="1971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2908" y="7077126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30" y="0"/>
                </a:lnTo>
              </a:path>
            </a:pathLst>
          </a:custGeom>
          <a:ln w="173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4630" y="703858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4630" y="700746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0" y="22859"/>
                </a:moveTo>
                <a:lnTo>
                  <a:pt x="19354" y="22859"/>
                </a:lnTo>
                <a:lnTo>
                  <a:pt x="193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4630" y="69992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4630" y="697063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0" y="20319"/>
                </a:moveTo>
                <a:lnTo>
                  <a:pt x="19354" y="20319"/>
                </a:lnTo>
                <a:lnTo>
                  <a:pt x="1935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7284" y="7008038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9532" y="0"/>
                </a:moveTo>
                <a:lnTo>
                  <a:pt x="0" y="0"/>
                </a:lnTo>
                <a:lnTo>
                  <a:pt x="0" y="21844"/>
                </a:lnTo>
                <a:lnTo>
                  <a:pt x="19532" y="21844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284" y="697092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19532" y="0"/>
                </a:moveTo>
                <a:lnTo>
                  <a:pt x="0" y="0"/>
                </a:lnTo>
                <a:lnTo>
                  <a:pt x="0" y="20066"/>
                </a:lnTo>
                <a:lnTo>
                  <a:pt x="19532" y="20066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9197" y="6849009"/>
            <a:ext cx="386715" cy="380365"/>
          </a:xfrm>
          <a:custGeom>
            <a:avLst/>
            <a:gdLst/>
            <a:ahLst/>
            <a:cxnLst/>
            <a:rect l="l" t="t" r="r" b="b"/>
            <a:pathLst>
              <a:path w="386714" h="380365">
                <a:moveTo>
                  <a:pt x="198221" y="0"/>
                </a:moveTo>
                <a:lnTo>
                  <a:pt x="152779" y="5234"/>
                </a:lnTo>
                <a:lnTo>
                  <a:pt x="111060" y="20145"/>
                </a:lnTo>
                <a:lnTo>
                  <a:pt x="74255" y="43543"/>
                </a:lnTo>
                <a:lnTo>
                  <a:pt x="43555" y="74239"/>
                </a:lnTo>
                <a:lnTo>
                  <a:pt x="20152" y="111043"/>
                </a:lnTo>
                <a:lnTo>
                  <a:pt x="5236" y="152767"/>
                </a:lnTo>
                <a:lnTo>
                  <a:pt x="0" y="198221"/>
                </a:lnTo>
                <a:lnTo>
                  <a:pt x="5680" y="245647"/>
                </a:lnTo>
                <a:lnTo>
                  <a:pt x="21923" y="288793"/>
                </a:lnTo>
                <a:lnTo>
                  <a:pt x="47524" y="325723"/>
                </a:lnTo>
                <a:lnTo>
                  <a:pt x="81285" y="354499"/>
                </a:lnTo>
                <a:lnTo>
                  <a:pt x="122003" y="373185"/>
                </a:lnTo>
                <a:lnTo>
                  <a:pt x="168478" y="379844"/>
                </a:lnTo>
                <a:lnTo>
                  <a:pt x="222195" y="372059"/>
                </a:lnTo>
                <a:lnTo>
                  <a:pt x="266049" y="350407"/>
                </a:lnTo>
                <a:lnTo>
                  <a:pt x="299773" y="317441"/>
                </a:lnTo>
                <a:lnTo>
                  <a:pt x="323100" y="275716"/>
                </a:lnTo>
                <a:lnTo>
                  <a:pt x="328812" y="250263"/>
                </a:lnTo>
                <a:lnTo>
                  <a:pt x="327399" y="236334"/>
                </a:lnTo>
                <a:lnTo>
                  <a:pt x="140271" y="236334"/>
                </a:lnTo>
                <a:lnTo>
                  <a:pt x="115682" y="232000"/>
                </a:lnTo>
                <a:lnTo>
                  <a:pt x="95875" y="220516"/>
                </a:lnTo>
                <a:lnTo>
                  <a:pt x="81407" y="204155"/>
                </a:lnTo>
                <a:lnTo>
                  <a:pt x="72834" y="185191"/>
                </a:lnTo>
                <a:lnTo>
                  <a:pt x="68846" y="156006"/>
                </a:lnTo>
                <a:lnTo>
                  <a:pt x="76217" y="118442"/>
                </a:lnTo>
                <a:lnTo>
                  <a:pt x="97190" y="82851"/>
                </a:lnTo>
                <a:lnTo>
                  <a:pt x="130052" y="52895"/>
                </a:lnTo>
                <a:lnTo>
                  <a:pt x="173093" y="32236"/>
                </a:lnTo>
                <a:lnTo>
                  <a:pt x="224599" y="24536"/>
                </a:lnTo>
                <a:lnTo>
                  <a:pt x="293701" y="24536"/>
                </a:lnTo>
                <a:lnTo>
                  <a:pt x="248553" y="6447"/>
                </a:lnTo>
                <a:lnTo>
                  <a:pt x="198221" y="0"/>
                </a:lnTo>
                <a:close/>
              </a:path>
              <a:path w="386714" h="380365">
                <a:moveTo>
                  <a:pt x="270623" y="172418"/>
                </a:moveTo>
                <a:lnTo>
                  <a:pt x="243539" y="172594"/>
                </a:lnTo>
                <a:lnTo>
                  <a:pt x="218511" y="183431"/>
                </a:lnTo>
                <a:lnTo>
                  <a:pt x="198323" y="204266"/>
                </a:lnTo>
                <a:lnTo>
                  <a:pt x="182882" y="221316"/>
                </a:lnTo>
                <a:lnTo>
                  <a:pt x="166377" y="231001"/>
                </a:lnTo>
                <a:lnTo>
                  <a:pt x="151333" y="235336"/>
                </a:lnTo>
                <a:lnTo>
                  <a:pt x="140271" y="236334"/>
                </a:lnTo>
                <a:lnTo>
                  <a:pt x="327399" y="236334"/>
                </a:lnTo>
                <a:lnTo>
                  <a:pt x="326240" y="224907"/>
                </a:lnTo>
                <a:lnTo>
                  <a:pt x="315567" y="201918"/>
                </a:lnTo>
                <a:lnTo>
                  <a:pt x="296976" y="183565"/>
                </a:lnTo>
                <a:lnTo>
                  <a:pt x="270623" y="172418"/>
                </a:lnTo>
                <a:close/>
              </a:path>
              <a:path w="386714" h="380365">
                <a:moveTo>
                  <a:pt x="293701" y="24536"/>
                </a:moveTo>
                <a:lnTo>
                  <a:pt x="224599" y="24536"/>
                </a:lnTo>
                <a:lnTo>
                  <a:pt x="287652" y="36354"/>
                </a:lnTo>
                <a:lnTo>
                  <a:pt x="335630" y="65341"/>
                </a:lnTo>
                <a:lnTo>
                  <a:pt x="368562" y="101796"/>
                </a:lnTo>
                <a:lnTo>
                  <a:pt x="386473" y="136016"/>
                </a:lnTo>
                <a:lnTo>
                  <a:pt x="385775" y="133908"/>
                </a:lnTo>
                <a:lnTo>
                  <a:pt x="364356" y="90067"/>
                </a:lnTo>
                <a:lnTo>
                  <a:pt x="333256" y="53119"/>
                </a:lnTo>
                <a:lnTo>
                  <a:pt x="294110" y="24700"/>
                </a:lnTo>
                <a:lnTo>
                  <a:pt x="293701" y="24536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8044" y="6873544"/>
            <a:ext cx="327660" cy="360680"/>
          </a:xfrm>
          <a:custGeom>
            <a:avLst/>
            <a:gdLst/>
            <a:ahLst/>
            <a:cxnLst/>
            <a:rect l="l" t="t" r="r" b="b"/>
            <a:pathLst>
              <a:path w="327660" h="360679">
                <a:moveTo>
                  <a:pt x="258479" y="35217"/>
                </a:moveTo>
                <a:lnTo>
                  <a:pt x="133273" y="35217"/>
                </a:lnTo>
                <a:lnTo>
                  <a:pt x="176724" y="41055"/>
                </a:lnTo>
                <a:lnTo>
                  <a:pt x="215766" y="57531"/>
                </a:lnTo>
                <a:lnTo>
                  <a:pt x="248843" y="83088"/>
                </a:lnTo>
                <a:lnTo>
                  <a:pt x="274398" y="116165"/>
                </a:lnTo>
                <a:lnTo>
                  <a:pt x="290872" y="155207"/>
                </a:lnTo>
                <a:lnTo>
                  <a:pt x="296710" y="198653"/>
                </a:lnTo>
                <a:lnTo>
                  <a:pt x="289423" y="249590"/>
                </a:lnTo>
                <a:lnTo>
                  <a:pt x="268955" y="294863"/>
                </a:lnTo>
                <a:lnTo>
                  <a:pt x="237393" y="332386"/>
                </a:lnTo>
                <a:lnTo>
                  <a:pt x="196824" y="360070"/>
                </a:lnTo>
                <a:lnTo>
                  <a:pt x="239731" y="338359"/>
                </a:lnTo>
                <a:lnTo>
                  <a:pt x="275814" y="307266"/>
                </a:lnTo>
                <a:lnTo>
                  <a:pt x="303529" y="268410"/>
                </a:lnTo>
                <a:lnTo>
                  <a:pt x="321308" y="223360"/>
                </a:lnTo>
                <a:lnTo>
                  <a:pt x="327583" y="173685"/>
                </a:lnTo>
                <a:lnTo>
                  <a:pt x="327063" y="158834"/>
                </a:lnTo>
                <a:lnTo>
                  <a:pt x="318858" y="115354"/>
                </a:lnTo>
                <a:lnTo>
                  <a:pt x="284461" y="57966"/>
                </a:lnTo>
                <a:lnTo>
                  <a:pt x="258479" y="35217"/>
                </a:lnTo>
                <a:close/>
              </a:path>
              <a:path w="327660" h="360679">
                <a:moveTo>
                  <a:pt x="2291" y="153860"/>
                </a:moveTo>
                <a:lnTo>
                  <a:pt x="2349" y="154292"/>
                </a:lnTo>
                <a:lnTo>
                  <a:pt x="3543" y="159042"/>
                </a:lnTo>
                <a:lnTo>
                  <a:pt x="2291" y="153860"/>
                </a:lnTo>
                <a:close/>
              </a:path>
              <a:path w="327660" h="360679">
                <a:moveTo>
                  <a:pt x="155752" y="0"/>
                </a:moveTo>
                <a:lnTo>
                  <a:pt x="104246" y="7700"/>
                </a:lnTo>
                <a:lnTo>
                  <a:pt x="61206" y="28358"/>
                </a:lnTo>
                <a:lnTo>
                  <a:pt x="28343" y="58314"/>
                </a:lnTo>
                <a:lnTo>
                  <a:pt x="7371" y="93906"/>
                </a:lnTo>
                <a:lnTo>
                  <a:pt x="0" y="131470"/>
                </a:lnTo>
                <a:lnTo>
                  <a:pt x="153" y="139118"/>
                </a:lnTo>
                <a:lnTo>
                  <a:pt x="704" y="145513"/>
                </a:lnTo>
                <a:lnTo>
                  <a:pt x="1789" y="151780"/>
                </a:lnTo>
                <a:lnTo>
                  <a:pt x="2291" y="153860"/>
                </a:lnTo>
                <a:lnTo>
                  <a:pt x="1714" y="149529"/>
                </a:lnTo>
                <a:lnTo>
                  <a:pt x="1825" y="144452"/>
                </a:lnTo>
                <a:lnTo>
                  <a:pt x="12894" y="100427"/>
                </a:lnTo>
                <a:lnTo>
                  <a:pt x="42491" y="65762"/>
                </a:lnTo>
                <a:lnTo>
                  <a:pt x="84589" y="43244"/>
                </a:lnTo>
                <a:lnTo>
                  <a:pt x="133273" y="35217"/>
                </a:lnTo>
                <a:lnTo>
                  <a:pt x="258479" y="35217"/>
                </a:lnTo>
                <a:lnTo>
                  <a:pt x="251854" y="29416"/>
                </a:lnTo>
                <a:lnTo>
                  <a:pt x="208956" y="8267"/>
                </a:lnTo>
                <a:lnTo>
                  <a:pt x="155752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9105" y="6849005"/>
            <a:ext cx="1663700" cy="3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415" y="724603"/>
            <a:ext cx="3485515" cy="3721100"/>
          </a:xfrm>
          <a:custGeom>
            <a:avLst/>
            <a:gdLst/>
            <a:ahLst/>
            <a:cxnLst/>
            <a:rect l="l" t="t" r="r" b="b"/>
            <a:pathLst>
              <a:path w="3485515" h="3721100">
                <a:moveTo>
                  <a:pt x="385886" y="1117600"/>
                </a:moveTo>
                <a:lnTo>
                  <a:pt x="265091" y="1117600"/>
                </a:lnTo>
                <a:lnTo>
                  <a:pt x="183255" y="1143000"/>
                </a:lnTo>
                <a:lnTo>
                  <a:pt x="144610" y="1155700"/>
                </a:lnTo>
                <a:lnTo>
                  <a:pt x="108665" y="1181100"/>
                </a:lnTo>
                <a:lnTo>
                  <a:pt x="76308" y="1206500"/>
                </a:lnTo>
                <a:lnTo>
                  <a:pt x="25912" y="1270000"/>
                </a:lnTo>
                <a:lnTo>
                  <a:pt x="9648" y="1320800"/>
                </a:lnTo>
                <a:lnTo>
                  <a:pt x="527" y="1371600"/>
                </a:lnTo>
                <a:lnTo>
                  <a:pt x="0" y="1422400"/>
                </a:lnTo>
                <a:lnTo>
                  <a:pt x="7327" y="1473200"/>
                </a:lnTo>
                <a:lnTo>
                  <a:pt x="21682" y="1511300"/>
                </a:lnTo>
                <a:lnTo>
                  <a:pt x="42234" y="1562100"/>
                </a:lnTo>
                <a:lnTo>
                  <a:pt x="68155" y="1600200"/>
                </a:lnTo>
                <a:lnTo>
                  <a:pt x="98617" y="1625600"/>
                </a:lnTo>
                <a:lnTo>
                  <a:pt x="132790" y="1663700"/>
                </a:lnTo>
                <a:lnTo>
                  <a:pt x="169847" y="1689100"/>
                </a:lnTo>
                <a:lnTo>
                  <a:pt x="208958" y="1714500"/>
                </a:lnTo>
                <a:lnTo>
                  <a:pt x="249295" y="1727200"/>
                </a:lnTo>
                <a:lnTo>
                  <a:pt x="290030" y="1752600"/>
                </a:lnTo>
                <a:lnTo>
                  <a:pt x="330333" y="1765300"/>
                </a:lnTo>
                <a:lnTo>
                  <a:pt x="350778" y="1765300"/>
                </a:lnTo>
                <a:lnTo>
                  <a:pt x="377223" y="1778000"/>
                </a:lnTo>
                <a:lnTo>
                  <a:pt x="446222" y="1803400"/>
                </a:lnTo>
                <a:lnTo>
                  <a:pt x="487828" y="1816100"/>
                </a:lnTo>
                <a:lnTo>
                  <a:pt x="533542" y="1828800"/>
                </a:lnTo>
                <a:lnTo>
                  <a:pt x="582889" y="1841500"/>
                </a:lnTo>
                <a:lnTo>
                  <a:pt x="635395" y="1866900"/>
                </a:lnTo>
                <a:lnTo>
                  <a:pt x="747996" y="1892300"/>
                </a:lnTo>
                <a:lnTo>
                  <a:pt x="807142" y="1917700"/>
                </a:lnTo>
                <a:lnTo>
                  <a:pt x="928761" y="1943100"/>
                </a:lnTo>
                <a:lnTo>
                  <a:pt x="990286" y="1968500"/>
                </a:lnTo>
                <a:lnTo>
                  <a:pt x="1230115" y="2019300"/>
                </a:lnTo>
                <a:lnTo>
                  <a:pt x="1276412" y="2032000"/>
                </a:lnTo>
                <a:lnTo>
                  <a:pt x="1313258" y="2057400"/>
                </a:lnTo>
                <a:lnTo>
                  <a:pt x="1361355" y="2120900"/>
                </a:lnTo>
                <a:lnTo>
                  <a:pt x="1373986" y="2159000"/>
                </a:lnTo>
                <a:lnTo>
                  <a:pt x="1379924" y="2197100"/>
                </a:lnTo>
                <a:lnTo>
                  <a:pt x="1379860" y="2247900"/>
                </a:lnTo>
                <a:lnTo>
                  <a:pt x="1374483" y="2286000"/>
                </a:lnTo>
                <a:lnTo>
                  <a:pt x="1364483" y="2324100"/>
                </a:lnTo>
                <a:lnTo>
                  <a:pt x="1350549" y="2349500"/>
                </a:lnTo>
                <a:lnTo>
                  <a:pt x="1324907" y="2400300"/>
                </a:lnTo>
                <a:lnTo>
                  <a:pt x="1298335" y="2451100"/>
                </a:lnTo>
                <a:lnTo>
                  <a:pt x="1270990" y="2501900"/>
                </a:lnTo>
                <a:lnTo>
                  <a:pt x="1243031" y="2552700"/>
                </a:lnTo>
                <a:lnTo>
                  <a:pt x="1214614" y="2590800"/>
                </a:lnTo>
                <a:lnTo>
                  <a:pt x="1128198" y="2743200"/>
                </a:lnTo>
                <a:lnTo>
                  <a:pt x="1099529" y="2781300"/>
                </a:lnTo>
                <a:lnTo>
                  <a:pt x="1071191" y="2832100"/>
                </a:lnTo>
                <a:lnTo>
                  <a:pt x="1043341" y="2882900"/>
                </a:lnTo>
                <a:lnTo>
                  <a:pt x="1016137" y="2921000"/>
                </a:lnTo>
                <a:lnTo>
                  <a:pt x="964297" y="2997200"/>
                </a:lnTo>
                <a:lnTo>
                  <a:pt x="939976" y="3035300"/>
                </a:lnTo>
                <a:lnTo>
                  <a:pt x="916932" y="3073400"/>
                </a:lnTo>
                <a:lnTo>
                  <a:pt x="895321" y="3111500"/>
                </a:lnTo>
                <a:lnTo>
                  <a:pt x="875303" y="3149600"/>
                </a:lnTo>
                <a:lnTo>
                  <a:pt x="853363" y="3187700"/>
                </a:lnTo>
                <a:lnTo>
                  <a:pt x="834612" y="3225800"/>
                </a:lnTo>
                <a:lnTo>
                  <a:pt x="819255" y="3276600"/>
                </a:lnTo>
                <a:lnTo>
                  <a:pt x="807495" y="3327400"/>
                </a:lnTo>
                <a:lnTo>
                  <a:pt x="799536" y="3365500"/>
                </a:lnTo>
                <a:lnTo>
                  <a:pt x="795582" y="3416300"/>
                </a:lnTo>
                <a:lnTo>
                  <a:pt x="795837" y="3467100"/>
                </a:lnTo>
                <a:lnTo>
                  <a:pt x="800504" y="3505200"/>
                </a:lnTo>
                <a:lnTo>
                  <a:pt x="809787" y="3556000"/>
                </a:lnTo>
                <a:lnTo>
                  <a:pt x="823890" y="3594100"/>
                </a:lnTo>
                <a:lnTo>
                  <a:pt x="843018" y="3632200"/>
                </a:lnTo>
                <a:lnTo>
                  <a:pt x="897158" y="3683000"/>
                </a:lnTo>
                <a:lnTo>
                  <a:pt x="932580" y="3708400"/>
                </a:lnTo>
                <a:lnTo>
                  <a:pt x="982560" y="3721100"/>
                </a:lnTo>
                <a:lnTo>
                  <a:pt x="1119779" y="3721100"/>
                </a:lnTo>
                <a:lnTo>
                  <a:pt x="1161357" y="3708400"/>
                </a:lnTo>
                <a:lnTo>
                  <a:pt x="1200894" y="3695700"/>
                </a:lnTo>
                <a:lnTo>
                  <a:pt x="1238413" y="3670300"/>
                </a:lnTo>
                <a:lnTo>
                  <a:pt x="1273939" y="3632200"/>
                </a:lnTo>
                <a:lnTo>
                  <a:pt x="1307495" y="3606800"/>
                </a:lnTo>
                <a:lnTo>
                  <a:pt x="1339104" y="3568700"/>
                </a:lnTo>
                <a:lnTo>
                  <a:pt x="1368792" y="3530600"/>
                </a:lnTo>
                <a:lnTo>
                  <a:pt x="1396581" y="3492500"/>
                </a:lnTo>
                <a:lnTo>
                  <a:pt x="1422495" y="3454400"/>
                </a:lnTo>
                <a:lnTo>
                  <a:pt x="1452628" y="3403600"/>
                </a:lnTo>
                <a:lnTo>
                  <a:pt x="1483148" y="3340100"/>
                </a:lnTo>
                <a:lnTo>
                  <a:pt x="1544380" y="3238500"/>
                </a:lnTo>
                <a:lnTo>
                  <a:pt x="1574607" y="3187700"/>
                </a:lnTo>
                <a:lnTo>
                  <a:pt x="1604252" y="3136900"/>
                </a:lnTo>
                <a:lnTo>
                  <a:pt x="1633073" y="3086100"/>
                </a:lnTo>
                <a:lnTo>
                  <a:pt x="1660826" y="3035300"/>
                </a:lnTo>
                <a:lnTo>
                  <a:pt x="1687270" y="2984500"/>
                </a:lnTo>
                <a:lnTo>
                  <a:pt x="1712162" y="2933700"/>
                </a:lnTo>
                <a:lnTo>
                  <a:pt x="1735261" y="2895600"/>
                </a:lnTo>
                <a:lnTo>
                  <a:pt x="1756322" y="2857500"/>
                </a:lnTo>
                <a:lnTo>
                  <a:pt x="1775105" y="2819400"/>
                </a:lnTo>
                <a:lnTo>
                  <a:pt x="1791367" y="2781300"/>
                </a:lnTo>
                <a:lnTo>
                  <a:pt x="1804865" y="2755900"/>
                </a:lnTo>
                <a:lnTo>
                  <a:pt x="1815357" y="2730500"/>
                </a:lnTo>
                <a:lnTo>
                  <a:pt x="1843256" y="2679700"/>
                </a:lnTo>
                <a:lnTo>
                  <a:pt x="1871628" y="2641600"/>
                </a:lnTo>
                <a:lnTo>
                  <a:pt x="1899388" y="2628900"/>
                </a:lnTo>
                <a:lnTo>
                  <a:pt x="1925449" y="2616200"/>
                </a:lnTo>
                <a:lnTo>
                  <a:pt x="2542561" y="2616200"/>
                </a:lnTo>
                <a:lnTo>
                  <a:pt x="2546333" y="2540000"/>
                </a:lnTo>
                <a:lnTo>
                  <a:pt x="2550674" y="2476500"/>
                </a:lnTo>
                <a:lnTo>
                  <a:pt x="2553501" y="2425700"/>
                </a:lnTo>
                <a:lnTo>
                  <a:pt x="2556253" y="2374900"/>
                </a:lnTo>
                <a:lnTo>
                  <a:pt x="2559267" y="2324100"/>
                </a:lnTo>
                <a:lnTo>
                  <a:pt x="2562882" y="2273300"/>
                </a:lnTo>
                <a:lnTo>
                  <a:pt x="2567435" y="2222500"/>
                </a:lnTo>
                <a:lnTo>
                  <a:pt x="2573263" y="2171700"/>
                </a:lnTo>
                <a:lnTo>
                  <a:pt x="2580704" y="2120900"/>
                </a:lnTo>
                <a:lnTo>
                  <a:pt x="2590096" y="2070100"/>
                </a:lnTo>
                <a:lnTo>
                  <a:pt x="2601776" y="2019300"/>
                </a:lnTo>
                <a:lnTo>
                  <a:pt x="2616082" y="1981200"/>
                </a:lnTo>
                <a:lnTo>
                  <a:pt x="2633351" y="1943100"/>
                </a:lnTo>
                <a:lnTo>
                  <a:pt x="2653921" y="1905000"/>
                </a:lnTo>
                <a:lnTo>
                  <a:pt x="2678129" y="1866900"/>
                </a:lnTo>
                <a:lnTo>
                  <a:pt x="2738812" y="1816100"/>
                </a:lnTo>
                <a:lnTo>
                  <a:pt x="2963458" y="1689100"/>
                </a:lnTo>
                <a:lnTo>
                  <a:pt x="3007334" y="1663700"/>
                </a:lnTo>
                <a:lnTo>
                  <a:pt x="3050237" y="1638300"/>
                </a:lnTo>
                <a:lnTo>
                  <a:pt x="3091899" y="1612900"/>
                </a:lnTo>
                <a:lnTo>
                  <a:pt x="3132054" y="1587500"/>
                </a:lnTo>
                <a:lnTo>
                  <a:pt x="3170434" y="1562100"/>
                </a:lnTo>
                <a:lnTo>
                  <a:pt x="3206773" y="1536700"/>
                </a:lnTo>
                <a:lnTo>
                  <a:pt x="3291353" y="1473200"/>
                </a:lnTo>
                <a:lnTo>
                  <a:pt x="3335768" y="1435100"/>
                </a:lnTo>
                <a:lnTo>
                  <a:pt x="3374174" y="1409700"/>
                </a:lnTo>
                <a:lnTo>
                  <a:pt x="3406696" y="1371600"/>
                </a:lnTo>
                <a:lnTo>
                  <a:pt x="3424538" y="1346200"/>
                </a:lnTo>
                <a:lnTo>
                  <a:pt x="1372837" y="1346200"/>
                </a:lnTo>
                <a:lnTo>
                  <a:pt x="1337784" y="1333500"/>
                </a:lnTo>
                <a:lnTo>
                  <a:pt x="1209835" y="1333500"/>
                </a:lnTo>
                <a:lnTo>
                  <a:pt x="1159889" y="1320800"/>
                </a:lnTo>
                <a:lnTo>
                  <a:pt x="1106446" y="1320800"/>
                </a:lnTo>
                <a:lnTo>
                  <a:pt x="1049596" y="1308100"/>
                </a:lnTo>
                <a:lnTo>
                  <a:pt x="989430" y="1295400"/>
                </a:lnTo>
                <a:lnTo>
                  <a:pt x="859511" y="1270000"/>
                </a:lnTo>
                <a:lnTo>
                  <a:pt x="789939" y="1244600"/>
                </a:lnTo>
                <a:lnTo>
                  <a:pt x="717413" y="1231900"/>
                </a:lnTo>
                <a:lnTo>
                  <a:pt x="642023" y="1206500"/>
                </a:lnTo>
                <a:lnTo>
                  <a:pt x="563859" y="1181100"/>
                </a:lnTo>
                <a:lnTo>
                  <a:pt x="483012" y="1143000"/>
                </a:lnTo>
                <a:lnTo>
                  <a:pt x="454747" y="1130300"/>
                </a:lnTo>
                <a:lnTo>
                  <a:pt x="422076" y="1130300"/>
                </a:lnTo>
                <a:lnTo>
                  <a:pt x="385886" y="1117600"/>
                </a:lnTo>
                <a:close/>
              </a:path>
              <a:path w="3485515" h="3721100">
                <a:moveTo>
                  <a:pt x="2542561" y="2616200"/>
                </a:moveTo>
                <a:lnTo>
                  <a:pt x="1948726" y="2616200"/>
                </a:lnTo>
                <a:lnTo>
                  <a:pt x="1968134" y="2641600"/>
                </a:lnTo>
                <a:lnTo>
                  <a:pt x="1982586" y="2667000"/>
                </a:lnTo>
                <a:lnTo>
                  <a:pt x="1990996" y="2692400"/>
                </a:lnTo>
                <a:lnTo>
                  <a:pt x="1992280" y="2743200"/>
                </a:lnTo>
                <a:lnTo>
                  <a:pt x="1990435" y="2768600"/>
                </a:lnTo>
                <a:lnTo>
                  <a:pt x="1987849" y="2794000"/>
                </a:lnTo>
                <a:lnTo>
                  <a:pt x="1981044" y="2882900"/>
                </a:lnTo>
                <a:lnTo>
                  <a:pt x="1977118" y="2933700"/>
                </a:lnTo>
                <a:lnTo>
                  <a:pt x="1973038" y="2997200"/>
                </a:lnTo>
                <a:lnTo>
                  <a:pt x="1968952" y="3048000"/>
                </a:lnTo>
                <a:lnTo>
                  <a:pt x="1965006" y="3111500"/>
                </a:lnTo>
                <a:lnTo>
                  <a:pt x="1961347" y="3162300"/>
                </a:lnTo>
                <a:lnTo>
                  <a:pt x="1958121" y="3225800"/>
                </a:lnTo>
                <a:lnTo>
                  <a:pt x="1955476" y="3276600"/>
                </a:lnTo>
                <a:lnTo>
                  <a:pt x="1953558" y="3327400"/>
                </a:lnTo>
                <a:lnTo>
                  <a:pt x="1952514" y="3378200"/>
                </a:lnTo>
                <a:lnTo>
                  <a:pt x="1952491" y="3429000"/>
                </a:lnTo>
                <a:lnTo>
                  <a:pt x="1957637" y="3479800"/>
                </a:lnTo>
                <a:lnTo>
                  <a:pt x="1970632" y="3530600"/>
                </a:lnTo>
                <a:lnTo>
                  <a:pt x="1990526" y="3581400"/>
                </a:lnTo>
                <a:lnTo>
                  <a:pt x="2016371" y="3619500"/>
                </a:lnTo>
                <a:lnTo>
                  <a:pt x="2047217" y="3644900"/>
                </a:lnTo>
                <a:lnTo>
                  <a:pt x="2082118" y="3670300"/>
                </a:lnTo>
                <a:lnTo>
                  <a:pt x="2120123" y="3683000"/>
                </a:lnTo>
                <a:lnTo>
                  <a:pt x="2160284" y="3695700"/>
                </a:lnTo>
                <a:lnTo>
                  <a:pt x="2255478" y="3695700"/>
                </a:lnTo>
                <a:lnTo>
                  <a:pt x="2301785" y="3683000"/>
                </a:lnTo>
                <a:lnTo>
                  <a:pt x="2341220" y="3670300"/>
                </a:lnTo>
                <a:lnTo>
                  <a:pt x="2402062" y="3644900"/>
                </a:lnTo>
                <a:lnTo>
                  <a:pt x="2443178" y="3581400"/>
                </a:lnTo>
                <a:lnTo>
                  <a:pt x="2457956" y="3543300"/>
                </a:lnTo>
                <a:lnTo>
                  <a:pt x="2469743" y="3505200"/>
                </a:lnTo>
                <a:lnTo>
                  <a:pt x="2479186" y="3467100"/>
                </a:lnTo>
                <a:lnTo>
                  <a:pt x="2486932" y="3416300"/>
                </a:lnTo>
                <a:lnTo>
                  <a:pt x="2493627" y="3365500"/>
                </a:lnTo>
                <a:lnTo>
                  <a:pt x="2499918" y="3302000"/>
                </a:lnTo>
                <a:lnTo>
                  <a:pt x="2506452" y="3238500"/>
                </a:lnTo>
                <a:lnTo>
                  <a:pt x="2510596" y="3187700"/>
                </a:lnTo>
                <a:lnTo>
                  <a:pt x="2514199" y="3149600"/>
                </a:lnTo>
                <a:lnTo>
                  <a:pt x="2517347" y="3111500"/>
                </a:lnTo>
                <a:lnTo>
                  <a:pt x="2520126" y="3060700"/>
                </a:lnTo>
                <a:lnTo>
                  <a:pt x="2522619" y="3022600"/>
                </a:lnTo>
                <a:lnTo>
                  <a:pt x="2524913" y="2984500"/>
                </a:lnTo>
                <a:lnTo>
                  <a:pt x="2527094" y="2933700"/>
                </a:lnTo>
                <a:lnTo>
                  <a:pt x="2529245" y="2882900"/>
                </a:lnTo>
                <a:lnTo>
                  <a:pt x="2531454" y="2832100"/>
                </a:lnTo>
                <a:lnTo>
                  <a:pt x="2533804" y="2781300"/>
                </a:lnTo>
                <a:lnTo>
                  <a:pt x="2536382" y="2730500"/>
                </a:lnTo>
                <a:lnTo>
                  <a:pt x="2539273" y="2667000"/>
                </a:lnTo>
                <a:lnTo>
                  <a:pt x="2542561" y="2616200"/>
                </a:lnTo>
                <a:close/>
              </a:path>
              <a:path w="3485515" h="3721100">
                <a:moveTo>
                  <a:pt x="1987835" y="0"/>
                </a:moveTo>
                <a:lnTo>
                  <a:pt x="1916034" y="0"/>
                </a:lnTo>
                <a:lnTo>
                  <a:pt x="1708747" y="63500"/>
                </a:lnTo>
                <a:lnTo>
                  <a:pt x="1670014" y="88900"/>
                </a:lnTo>
                <a:lnTo>
                  <a:pt x="1632799" y="114300"/>
                </a:lnTo>
                <a:lnTo>
                  <a:pt x="1597366" y="152400"/>
                </a:lnTo>
                <a:lnTo>
                  <a:pt x="1563975" y="177800"/>
                </a:lnTo>
                <a:lnTo>
                  <a:pt x="1532887" y="215900"/>
                </a:lnTo>
                <a:lnTo>
                  <a:pt x="1504366" y="254000"/>
                </a:lnTo>
                <a:lnTo>
                  <a:pt x="1478672" y="292100"/>
                </a:lnTo>
                <a:lnTo>
                  <a:pt x="1456067" y="330200"/>
                </a:lnTo>
                <a:lnTo>
                  <a:pt x="1436813" y="368300"/>
                </a:lnTo>
                <a:lnTo>
                  <a:pt x="1421172" y="406400"/>
                </a:lnTo>
                <a:lnTo>
                  <a:pt x="1409406" y="457200"/>
                </a:lnTo>
                <a:lnTo>
                  <a:pt x="1401775" y="495300"/>
                </a:lnTo>
                <a:lnTo>
                  <a:pt x="1398543" y="546100"/>
                </a:lnTo>
                <a:lnTo>
                  <a:pt x="1399655" y="596900"/>
                </a:lnTo>
                <a:lnTo>
                  <a:pt x="1405310" y="647700"/>
                </a:lnTo>
                <a:lnTo>
                  <a:pt x="1415298" y="698500"/>
                </a:lnTo>
                <a:lnTo>
                  <a:pt x="1429411" y="736600"/>
                </a:lnTo>
                <a:lnTo>
                  <a:pt x="1447440" y="787400"/>
                </a:lnTo>
                <a:lnTo>
                  <a:pt x="1469175" y="825500"/>
                </a:lnTo>
                <a:lnTo>
                  <a:pt x="1494406" y="863600"/>
                </a:lnTo>
                <a:lnTo>
                  <a:pt x="1522926" y="901700"/>
                </a:lnTo>
                <a:lnTo>
                  <a:pt x="1569990" y="977900"/>
                </a:lnTo>
                <a:lnTo>
                  <a:pt x="1605978" y="1041400"/>
                </a:lnTo>
                <a:lnTo>
                  <a:pt x="1631680" y="1092200"/>
                </a:lnTo>
                <a:lnTo>
                  <a:pt x="1647889" y="1143000"/>
                </a:lnTo>
                <a:lnTo>
                  <a:pt x="1655394" y="1181100"/>
                </a:lnTo>
                <a:lnTo>
                  <a:pt x="1654988" y="1219200"/>
                </a:lnTo>
                <a:lnTo>
                  <a:pt x="1633602" y="1270000"/>
                </a:lnTo>
                <a:lnTo>
                  <a:pt x="1590060" y="1295400"/>
                </a:lnTo>
                <a:lnTo>
                  <a:pt x="1530688" y="1320800"/>
                </a:lnTo>
                <a:lnTo>
                  <a:pt x="1497044" y="1333500"/>
                </a:lnTo>
                <a:lnTo>
                  <a:pt x="1403939" y="1333500"/>
                </a:lnTo>
                <a:lnTo>
                  <a:pt x="1372837" y="1346200"/>
                </a:lnTo>
                <a:lnTo>
                  <a:pt x="3424538" y="1346200"/>
                </a:lnTo>
                <a:lnTo>
                  <a:pt x="3433459" y="1333500"/>
                </a:lnTo>
                <a:lnTo>
                  <a:pt x="3454586" y="1295400"/>
                </a:lnTo>
                <a:lnTo>
                  <a:pt x="3470202" y="1257300"/>
                </a:lnTo>
                <a:lnTo>
                  <a:pt x="3472759" y="1244600"/>
                </a:lnTo>
                <a:lnTo>
                  <a:pt x="2439816" y="1244600"/>
                </a:lnTo>
                <a:lnTo>
                  <a:pt x="2400219" y="1231900"/>
                </a:lnTo>
                <a:lnTo>
                  <a:pt x="2369345" y="1219200"/>
                </a:lnTo>
                <a:lnTo>
                  <a:pt x="2346943" y="1206500"/>
                </a:lnTo>
                <a:lnTo>
                  <a:pt x="2332766" y="1181100"/>
                </a:lnTo>
                <a:lnTo>
                  <a:pt x="2326565" y="1155700"/>
                </a:lnTo>
                <a:lnTo>
                  <a:pt x="2328090" y="1117600"/>
                </a:lnTo>
                <a:lnTo>
                  <a:pt x="2337095" y="1079500"/>
                </a:lnTo>
                <a:lnTo>
                  <a:pt x="2353328" y="1028700"/>
                </a:lnTo>
                <a:lnTo>
                  <a:pt x="2376543" y="965200"/>
                </a:lnTo>
                <a:lnTo>
                  <a:pt x="2406491" y="901700"/>
                </a:lnTo>
                <a:lnTo>
                  <a:pt x="2431348" y="850900"/>
                </a:lnTo>
                <a:lnTo>
                  <a:pt x="2451278" y="800100"/>
                </a:lnTo>
                <a:lnTo>
                  <a:pt x="2466788" y="749300"/>
                </a:lnTo>
                <a:lnTo>
                  <a:pt x="2478382" y="711200"/>
                </a:lnTo>
                <a:lnTo>
                  <a:pt x="2486568" y="673100"/>
                </a:lnTo>
                <a:lnTo>
                  <a:pt x="2491851" y="635000"/>
                </a:lnTo>
                <a:lnTo>
                  <a:pt x="2494738" y="584200"/>
                </a:lnTo>
                <a:lnTo>
                  <a:pt x="2495734" y="546100"/>
                </a:lnTo>
                <a:lnTo>
                  <a:pt x="2494105" y="495300"/>
                </a:lnTo>
                <a:lnTo>
                  <a:pt x="2488747" y="444500"/>
                </a:lnTo>
                <a:lnTo>
                  <a:pt x="2479773" y="393700"/>
                </a:lnTo>
                <a:lnTo>
                  <a:pt x="2467296" y="355600"/>
                </a:lnTo>
                <a:lnTo>
                  <a:pt x="2451427" y="304800"/>
                </a:lnTo>
                <a:lnTo>
                  <a:pt x="2432281" y="266700"/>
                </a:lnTo>
                <a:lnTo>
                  <a:pt x="2409969" y="228600"/>
                </a:lnTo>
                <a:lnTo>
                  <a:pt x="2384604" y="190500"/>
                </a:lnTo>
                <a:lnTo>
                  <a:pt x="2325166" y="139700"/>
                </a:lnTo>
                <a:lnTo>
                  <a:pt x="2291319" y="101600"/>
                </a:lnTo>
                <a:lnTo>
                  <a:pt x="2254869" y="76200"/>
                </a:lnTo>
                <a:lnTo>
                  <a:pt x="2215930" y="63500"/>
                </a:lnTo>
                <a:lnTo>
                  <a:pt x="2174614" y="38100"/>
                </a:lnTo>
                <a:lnTo>
                  <a:pt x="2131034" y="25400"/>
                </a:lnTo>
                <a:lnTo>
                  <a:pt x="2085302" y="12700"/>
                </a:lnTo>
                <a:lnTo>
                  <a:pt x="2037532" y="12700"/>
                </a:lnTo>
                <a:lnTo>
                  <a:pt x="1987835" y="0"/>
                </a:lnTo>
                <a:close/>
              </a:path>
              <a:path w="3485515" h="3721100">
                <a:moveTo>
                  <a:pt x="3285907" y="914400"/>
                </a:moveTo>
                <a:lnTo>
                  <a:pt x="3239695" y="927100"/>
                </a:lnTo>
                <a:lnTo>
                  <a:pt x="3188343" y="939800"/>
                </a:lnTo>
                <a:lnTo>
                  <a:pt x="3131762" y="965200"/>
                </a:lnTo>
                <a:lnTo>
                  <a:pt x="3069863" y="990600"/>
                </a:lnTo>
                <a:lnTo>
                  <a:pt x="2769905" y="1143000"/>
                </a:lnTo>
                <a:lnTo>
                  <a:pt x="2575717" y="1219200"/>
                </a:lnTo>
                <a:lnTo>
                  <a:pt x="2471089" y="1244600"/>
                </a:lnTo>
                <a:lnTo>
                  <a:pt x="3472759" y="1244600"/>
                </a:lnTo>
                <a:lnTo>
                  <a:pt x="3480431" y="1206500"/>
                </a:lnTo>
                <a:lnTo>
                  <a:pt x="3485399" y="1168400"/>
                </a:lnTo>
                <a:lnTo>
                  <a:pt x="3485229" y="1117600"/>
                </a:lnTo>
                <a:lnTo>
                  <a:pt x="3481264" y="1079500"/>
                </a:lnTo>
                <a:lnTo>
                  <a:pt x="3460233" y="1016000"/>
                </a:lnTo>
                <a:lnTo>
                  <a:pt x="3421138" y="965200"/>
                </a:lnTo>
                <a:lnTo>
                  <a:pt x="3394595" y="952500"/>
                </a:lnTo>
                <a:lnTo>
                  <a:pt x="3363268" y="927100"/>
                </a:lnTo>
                <a:lnTo>
                  <a:pt x="3327068" y="927100"/>
                </a:lnTo>
                <a:lnTo>
                  <a:pt x="3285907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2</a:t>
            </a: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692003" cy="7559929"/>
          </a:xfrm>
          <a:prstGeom prst="rect">
            <a:avLst/>
          </a:prstGeom>
        </p:spPr>
      </p:pic>
      <p:sp>
        <p:nvSpPr>
          <p:cNvPr id="23" name="FreeForm 3"/>
          <p:cNvSpPr/>
          <p:nvPr/>
        </p:nvSpPr>
        <p:spPr>
          <a:xfrm>
            <a:off x="3822010" y="678490"/>
            <a:ext cx="3484625" cy="3700907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  <a:gd name="connsiteX13" fmla="*/ 0 w 0"/>
              <a:gd name="connsiteY13" fmla="*/ 0 w 0"/>
              <a:gd name="connsiteX14" fmla="*/ 0 w 0"/>
              <a:gd name="connsiteY14" fmla="*/ 0 w 0"/>
              <a:gd name="connsiteX15" fmla="*/ 0 w 0"/>
              <a:gd name="connsiteY15" fmla="*/ 0 w 0"/>
              <a:gd name="connsiteX16" fmla="*/ 0 w 0"/>
              <a:gd name="connsiteY16" fmla="*/ 0 w 0"/>
              <a:gd name="connsiteX17" fmla="*/ 0 w 0"/>
              <a:gd name="connsiteY17" fmla="*/ 0 w 0"/>
              <a:gd name="connsiteX18" fmla="*/ 0 w 0"/>
              <a:gd name="connsiteY18" fmla="*/ 0 w 0"/>
              <a:gd name="connsiteX19" fmla="*/ 0 w 0"/>
              <a:gd name="connsiteY19" fmla="*/ 0 w 0"/>
              <a:gd name="connsiteX20" fmla="*/ 0 w 0"/>
              <a:gd name="connsiteY20" fmla="*/ 0 w 0"/>
              <a:gd name="connsiteX21" fmla="*/ 0 w 0"/>
              <a:gd name="connsiteY21" fmla="*/ 0 w 0"/>
              <a:gd name="connsiteX22" fmla="*/ 0 w 0"/>
              <a:gd name="connsiteY22" fmla="*/ 0 w 0"/>
              <a:gd name="connsiteX23" fmla="*/ 0 w 0"/>
              <a:gd name="connsiteY23" fmla="*/ 0 w 0"/>
              <a:gd name="connsiteX24" fmla="*/ 0 w 0"/>
              <a:gd name="connsiteY24" fmla="*/ 0 w 0"/>
              <a:gd name="connsiteX25" fmla="*/ 0 w 0"/>
              <a:gd name="connsiteY25" fmla="*/ 0 w 0"/>
              <a:gd name="connsiteX26" fmla="*/ 0 w 0"/>
              <a:gd name="connsiteY2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4625" h="3700907">
                <a:moveTo>
                  <a:pt x="1398017" y="541909"/>
                </a:moveTo>
                <a:cubicBezTo>
                  <a:pt x="1394715" y="679704"/>
                  <a:pt x="1442086" y="805688"/>
                  <a:pt x="1522350" y="903859"/>
                </a:cubicBezTo>
                <a:cubicBezTo>
                  <a:pt x="1751458" y="1238250"/>
                  <a:pt x="1646302" y="1288923"/>
                  <a:pt x="1496442" y="1328673"/>
                </a:cubicBezTo>
                <a:cubicBezTo>
                  <a:pt x="1442086" y="1343532"/>
                  <a:pt x="1057530" y="1371092"/>
                  <a:pt x="482473" y="1142746"/>
                </a:cubicBezTo>
                <a:cubicBezTo>
                  <a:pt x="353569" y="1091438"/>
                  <a:pt x="26162" y="1086612"/>
                  <a:pt x="0" y="1370329"/>
                </a:cubicBezTo>
                <a:cubicBezTo>
                  <a:pt x="-18923" y="1583817"/>
                  <a:pt x="170561" y="1709928"/>
                  <a:pt x="329693" y="1762887"/>
                </a:cubicBezTo>
                <a:cubicBezTo>
                  <a:pt x="433452" y="1797938"/>
                  <a:pt x="886842" y="1947418"/>
                  <a:pt x="1229487" y="2018664"/>
                </a:cubicBezTo>
                <a:cubicBezTo>
                  <a:pt x="1400430" y="2054098"/>
                  <a:pt x="1402208" y="2250059"/>
                  <a:pt x="1350011" y="2351405"/>
                </a:cubicBezTo>
                <a:cubicBezTo>
                  <a:pt x="1199262" y="2642235"/>
                  <a:pt x="989712" y="2953131"/>
                  <a:pt x="874777" y="3144520"/>
                </a:cubicBezTo>
                <a:cubicBezTo>
                  <a:pt x="765176" y="3327146"/>
                  <a:pt x="753238" y="3629787"/>
                  <a:pt x="932054" y="3700907"/>
                </a:cubicBezTo>
                <a:cubicBezTo>
                  <a:pt x="1153288" y="3789426"/>
                  <a:pt x="1313689" y="3633343"/>
                  <a:pt x="1421893" y="3448431"/>
                </a:cubicBezTo>
                <a:cubicBezTo>
                  <a:pt x="1581151" y="3176777"/>
                  <a:pt x="1767206" y="2838450"/>
                  <a:pt x="1814831" y="2732278"/>
                </a:cubicBezTo>
                <a:cubicBezTo>
                  <a:pt x="1896619" y="2547874"/>
                  <a:pt x="1999616" y="2606166"/>
                  <a:pt x="1991742" y="2736723"/>
                </a:cubicBezTo>
                <a:cubicBezTo>
                  <a:pt x="1985011" y="2835910"/>
                  <a:pt x="1949450" y="3238500"/>
                  <a:pt x="1951863" y="3422650"/>
                </a:cubicBezTo>
                <a:cubicBezTo>
                  <a:pt x="1954658" y="3603117"/>
                  <a:pt x="2076070" y="3697986"/>
                  <a:pt x="2201037" y="3696462"/>
                </a:cubicBezTo>
                <a:cubicBezTo>
                  <a:pt x="2470786" y="3694176"/>
                  <a:pt x="2473834" y="3545840"/>
                  <a:pt x="2505838" y="3233674"/>
                </a:cubicBezTo>
                <a:cubicBezTo>
                  <a:pt x="2528063" y="3021203"/>
                  <a:pt x="2526793" y="2833370"/>
                  <a:pt x="2550034" y="2472817"/>
                </a:cubicBezTo>
                <a:cubicBezTo>
                  <a:pt x="2565020" y="2235581"/>
                  <a:pt x="2564385" y="1916049"/>
                  <a:pt x="2738248" y="1814195"/>
                </a:cubicBezTo>
                <a:cubicBezTo>
                  <a:pt x="2916175" y="1709928"/>
                  <a:pt x="3109088" y="1603120"/>
                  <a:pt x="3240279" y="1511681"/>
                </a:cubicBezTo>
                <a:cubicBezTo>
                  <a:pt x="3419095" y="1387220"/>
                  <a:pt x="3493644" y="1282064"/>
                  <a:pt x="3484627" y="1117473"/>
                </a:cubicBezTo>
                <a:cubicBezTo>
                  <a:pt x="3476752" y="969518"/>
                  <a:pt x="3349118" y="828167"/>
                  <a:pt x="3069337" y="990600"/>
                </a:cubicBezTo>
                <a:cubicBezTo>
                  <a:pt x="2591563" y="1265301"/>
                  <a:pt x="2439289" y="1240790"/>
                  <a:pt x="2439289" y="1240790"/>
                </a:cubicBezTo>
                <a:cubicBezTo>
                  <a:pt x="2292478" y="1229613"/>
                  <a:pt x="2295145" y="1126617"/>
                  <a:pt x="2405888" y="902462"/>
                </a:cubicBezTo>
                <a:cubicBezTo>
                  <a:pt x="2479168" y="748411"/>
                  <a:pt x="2494535" y="667893"/>
                  <a:pt x="2495170" y="539242"/>
                </a:cubicBezTo>
                <a:cubicBezTo>
                  <a:pt x="2496821" y="228853"/>
                  <a:pt x="2290954" y="21971"/>
                  <a:pt x="1987297" y="762"/>
                </a:cubicBezTo>
                <a:cubicBezTo>
                  <a:pt x="1977391" y="381"/>
                  <a:pt x="1967611" y="0"/>
                  <a:pt x="1957833" y="0"/>
                </a:cubicBezTo>
                <a:cubicBezTo>
                  <a:pt x="1690244" y="0"/>
                  <a:pt x="1403986" y="249047"/>
                  <a:pt x="1398017" y="541909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11500"/>
              </a:lnSpc>
            </a:pPr>
            <a:r>
              <a:rPr lang="en-US" altLang="ko-KR" sz="9000" b="1" dirty="0">
                <a:solidFill>
                  <a:srgbClr val="127BC8"/>
                </a:solidFill>
              </a:rPr>
              <a:t>2</a:t>
            </a:r>
          </a:p>
        </p:txBody>
      </p:sp>
      <p:sp>
        <p:nvSpPr>
          <p:cNvPr id="21" name="object 2"/>
          <p:cNvSpPr txBox="1"/>
          <p:nvPr/>
        </p:nvSpPr>
        <p:spPr>
          <a:xfrm>
            <a:off x="4256900" y="4743500"/>
            <a:ext cx="2472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아동학대의</a:t>
            </a:r>
            <a:r>
              <a:rPr sz="3000" b="1" spc="-48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00" b="1" spc="-355" dirty="0">
                <a:solidFill>
                  <a:srgbClr val="FFFFFF"/>
                </a:solidFill>
                <a:latin typeface="Malgun Gothic"/>
                <a:cs typeface="Malgun Gothic"/>
              </a:rPr>
              <a:t>이해</a:t>
            </a:r>
            <a:endParaRPr sz="3000" dirty="0">
              <a:latin typeface="Malgun Gothic"/>
              <a:cs typeface="Malgun Gothic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6849687"/>
            <a:ext cx="1785679" cy="4752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3651</ep:Words>
  <ep:PresentationFormat>사용자 지정</ep:PresentationFormat>
  <ep:Paragraphs>718</ep:Paragraphs>
  <ep:Slides>45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ep:HeadingPairs>
  <ep:TitlesOfParts>
    <vt:vector size="46" baseType="lpstr">
      <vt:lpstr>Office Theme</vt:lpstr>
      <vt:lpstr>5</vt:lpstr>
      <vt:lpstr>5</vt:lpstr>
      <vt:lpstr>5</vt:lpstr>
      <vt:lpstr>5</vt:lpstr>
      <vt:lpstr>아동학대 발견하기</vt:lpstr>
      <vt:lpstr>아동학대 발견하기</vt:lpstr>
      <vt:lpstr>5</vt:lpstr>
      <vt:lpstr>5</vt:lpstr>
      <vt:lpstr>5</vt:lpstr>
      <vt:lpstr>6</vt:lpstr>
      <vt:lpstr>6</vt:lpstr>
      <vt:lpstr>6</vt:lpstr>
      <vt:lpstr>6</vt:lpstr>
      <vt:lpstr>6</vt:lpstr>
      <vt:lpstr>6</vt:lpstr>
      <vt:lpstr>PowerPoint 프레젠테이션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2017-11-15T00:52:38.000</dcterms:created>
  <dc:creator>김도은</dc:creator>
  <cp:lastModifiedBy>SS</cp:lastModifiedBy>
  <dcterms:modified xsi:type="dcterms:W3CDTF">2023-07-13T05:37:52.029</dcterms:modified>
  <cp:revision>175</cp:revision>
  <dc:title>아동학대  신고의무자가  꼭 알아야 하는  아동학대 예방 요령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